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72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74" r:id="rId11"/>
    <p:sldId id="293" r:id="rId12"/>
    <p:sldId id="292" r:id="rId13"/>
    <p:sldId id="286" r:id="rId14"/>
    <p:sldId id="287" r:id="rId15"/>
    <p:sldId id="288" r:id="rId16"/>
    <p:sldId id="289" r:id="rId17"/>
    <p:sldId id="290" r:id="rId18"/>
    <p:sldId id="291" r:id="rId19"/>
  </p:sldIdLst>
  <p:sldSz cx="9144000" cy="6858000" type="screen4x3"/>
  <p:notesSz cx="6718300" cy="9867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99FF"/>
    <a:srgbClr val="00FFFF"/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5482" y="0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AE82F-3B93-42C5-B6EB-197F5DC2F600}" type="datetimeFigureOut">
              <a:rPr lang="en-US" smtClean="0"/>
              <a:pPr/>
              <a:t>1/16/2009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792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5482" y="9372792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508E9-35EF-49AE-9976-EBE530A897B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TPAC1.1 </a:t>
            </a:r>
            <a:r>
              <a:rPr lang="en-GB" dirty="0" smtClean="0"/>
              <a:t>Testing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JC/Jan </a:t>
            </a:r>
            <a:r>
              <a:rPr lang="en-GB" dirty="0" smtClean="0"/>
              <a:t>16</a:t>
            </a:r>
            <a:r>
              <a:rPr lang="en-GB" baseline="30000" dirty="0" smtClean="0"/>
              <a:t>th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Measured Injection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Cross check</a:t>
            </a:r>
            <a:r>
              <a:rPr lang="en-GB" sz="2800" dirty="0"/>
              <a:t> </a:t>
            </a:r>
            <a:r>
              <a:rPr lang="en-GB" sz="2800" dirty="0" smtClean="0"/>
              <a:t>size of injected signal with predicted coupling capacitance</a:t>
            </a:r>
          </a:p>
          <a:p>
            <a:pPr lvl="1"/>
            <a:r>
              <a:rPr lang="en-GB" sz="2400" dirty="0" smtClean="0"/>
              <a:t>Charge gain known from </a:t>
            </a:r>
            <a:r>
              <a:rPr lang="en-GB" sz="2400" dirty="0" err="1" smtClean="0"/>
              <a:t>marcel’s</a:t>
            </a:r>
            <a:r>
              <a:rPr lang="en-GB" sz="2400" dirty="0" smtClean="0"/>
              <a:t> </a:t>
            </a:r>
            <a:r>
              <a:rPr lang="en-GB" sz="2400" baseline="30000" dirty="0" smtClean="0"/>
              <a:t>55</a:t>
            </a:r>
            <a:r>
              <a:rPr lang="en-GB" sz="2400" dirty="0" smtClean="0"/>
              <a:t>Fe test pixel results</a:t>
            </a:r>
          </a:p>
          <a:p>
            <a:pPr lvl="1"/>
            <a:r>
              <a:rPr lang="en-GB" sz="2400" dirty="0" smtClean="0"/>
              <a:t>Can observe signals at two points in analog chain</a:t>
            </a:r>
          </a:p>
          <a:p>
            <a:endParaRPr lang="en-GB" dirty="0" smtClean="0"/>
          </a:p>
          <a:p>
            <a:r>
              <a:rPr lang="en-GB" dirty="0" smtClean="0"/>
              <a:t>Induced signal on shaper output</a:t>
            </a:r>
          </a:p>
          <a:p>
            <a:pPr lvl="1"/>
            <a:r>
              <a:rPr lang="en-GB" dirty="0" smtClean="0"/>
              <a:t>Varies, in range 17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24mV</a:t>
            </a:r>
          </a:p>
          <a:p>
            <a:pPr lvl="2"/>
            <a:r>
              <a:rPr lang="en-GB" dirty="0" smtClean="0"/>
              <a:t>Note: Corresponding injection on shaper input will be too small to see on scope (&lt;1mV)</a:t>
            </a:r>
          </a:p>
          <a:p>
            <a:pPr lvl="1"/>
            <a:r>
              <a:rPr lang="en-GB" dirty="0" smtClean="0"/>
              <a:t>Applying a gain of 150uV/e-</a:t>
            </a:r>
          </a:p>
          <a:p>
            <a:pPr lvl="1"/>
            <a:r>
              <a:rPr lang="en-GB" dirty="0" smtClean="0"/>
              <a:t>Injection varies in range 113</a:t>
            </a:r>
            <a:r>
              <a:rPr lang="en-GB" dirty="0" smtClean="0">
                <a:sym typeface="Wingdings" pitchFamily="2" charset="2"/>
              </a:rPr>
              <a:t>160e-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Right order of magnitude!  </a:t>
            </a:r>
            <a:r>
              <a:rPr lang="en-GB" dirty="0" smtClean="0">
                <a:solidFill>
                  <a:srgbClr val="FF0000"/>
                </a:solidFill>
                <a:sym typeface="Wingdings"/>
              </a:rPr>
              <a:t></a:t>
            </a:r>
            <a:endParaRPr lang="en-GB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2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Mask change costs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M2 required to fix </a:t>
            </a:r>
            <a:r>
              <a:rPr lang="en-GB" dirty="0" smtClean="0"/>
              <a:t>parasitic capacitance</a:t>
            </a:r>
          </a:p>
          <a:p>
            <a:r>
              <a:rPr lang="en-GB" dirty="0" smtClean="0"/>
              <a:t>CS required to fix address </a:t>
            </a:r>
            <a:r>
              <a:rPr lang="en-GB" dirty="0" err="1" smtClean="0"/>
              <a:t>repettition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$$…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Spare slides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Signals during oscillation </a:t>
            </a:r>
          </a:p>
          <a:p>
            <a:pPr lvl="1"/>
            <a:r>
              <a:rPr lang="en-GB" dirty="0" smtClean="0"/>
              <a:t>Triggered by noise</a:t>
            </a:r>
          </a:p>
          <a:p>
            <a:pPr lvl="1"/>
            <a:r>
              <a:rPr lang="en-GB" dirty="0" smtClean="0"/>
              <a:t>Oscillation</a:t>
            </a:r>
          </a:p>
          <a:p>
            <a:pPr lvl="1"/>
            <a:r>
              <a:rPr lang="en-GB" dirty="0" smtClean="0"/>
              <a:t>Similar scope trace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smtClean="0"/>
              <a:t>Signals</a:t>
            </a:r>
            <a:endParaRPr lang="en-GB" dirty="0"/>
          </a:p>
        </p:txBody>
      </p:sp>
      <p:sp>
        <p:nvSpPr>
          <p:cNvPr id="58" name="Freeform 57"/>
          <p:cNvSpPr/>
          <p:nvPr/>
        </p:nvSpPr>
        <p:spPr>
          <a:xfrm>
            <a:off x="1524000" y="1905000"/>
            <a:ext cx="3073706" cy="304800"/>
          </a:xfrm>
          <a:custGeom>
            <a:avLst/>
            <a:gdLst>
              <a:gd name="connsiteX0" fmla="*/ 0 w 3073706"/>
              <a:gd name="connsiteY0" fmla="*/ 157291 h 503679"/>
              <a:gd name="connsiteX1" fmla="*/ 33051 w 3073706"/>
              <a:gd name="connsiteY1" fmla="*/ 124240 h 503679"/>
              <a:gd name="connsiteX2" fmla="*/ 121185 w 3073706"/>
              <a:gd name="connsiteY2" fmla="*/ 25089 h 503679"/>
              <a:gd name="connsiteX3" fmla="*/ 154236 w 3073706"/>
              <a:gd name="connsiteY3" fmla="*/ 113224 h 503679"/>
              <a:gd name="connsiteX4" fmla="*/ 198304 w 3073706"/>
              <a:gd name="connsiteY4" fmla="*/ 102207 h 503679"/>
              <a:gd name="connsiteX5" fmla="*/ 242371 w 3073706"/>
              <a:gd name="connsiteY5" fmla="*/ 113224 h 503679"/>
              <a:gd name="connsiteX6" fmla="*/ 308472 w 3073706"/>
              <a:gd name="connsiteY6" fmla="*/ 135257 h 503679"/>
              <a:gd name="connsiteX7" fmla="*/ 363557 w 3073706"/>
              <a:gd name="connsiteY7" fmla="*/ 146274 h 503679"/>
              <a:gd name="connsiteX8" fmla="*/ 440675 w 3073706"/>
              <a:gd name="connsiteY8" fmla="*/ 124240 h 503679"/>
              <a:gd name="connsiteX9" fmla="*/ 550843 w 3073706"/>
              <a:gd name="connsiteY9" fmla="*/ 36106 h 503679"/>
              <a:gd name="connsiteX10" fmla="*/ 594911 w 3073706"/>
              <a:gd name="connsiteY10" fmla="*/ 58139 h 503679"/>
              <a:gd name="connsiteX11" fmla="*/ 672029 w 3073706"/>
              <a:gd name="connsiteY11" fmla="*/ 157291 h 503679"/>
              <a:gd name="connsiteX12" fmla="*/ 716096 w 3073706"/>
              <a:gd name="connsiteY12" fmla="*/ 168308 h 503679"/>
              <a:gd name="connsiteX13" fmla="*/ 727113 w 3073706"/>
              <a:gd name="connsiteY13" fmla="*/ 124240 h 503679"/>
              <a:gd name="connsiteX14" fmla="*/ 782198 w 3073706"/>
              <a:gd name="connsiteY14" fmla="*/ 58139 h 503679"/>
              <a:gd name="connsiteX15" fmla="*/ 837282 w 3073706"/>
              <a:gd name="connsiteY15" fmla="*/ 91190 h 503679"/>
              <a:gd name="connsiteX16" fmla="*/ 925417 w 3073706"/>
              <a:gd name="connsiteY16" fmla="*/ 135257 h 503679"/>
              <a:gd name="connsiteX17" fmla="*/ 969484 w 3073706"/>
              <a:gd name="connsiteY17" fmla="*/ 113224 h 503679"/>
              <a:gd name="connsiteX18" fmla="*/ 1024569 w 3073706"/>
              <a:gd name="connsiteY18" fmla="*/ 179325 h 503679"/>
              <a:gd name="connsiteX19" fmla="*/ 1057619 w 3073706"/>
              <a:gd name="connsiteY19" fmla="*/ 190342 h 503679"/>
              <a:gd name="connsiteX20" fmla="*/ 1123720 w 3073706"/>
              <a:gd name="connsiteY20" fmla="*/ 124240 h 503679"/>
              <a:gd name="connsiteX21" fmla="*/ 1167788 w 3073706"/>
              <a:gd name="connsiteY21" fmla="*/ 135257 h 503679"/>
              <a:gd name="connsiteX22" fmla="*/ 1200838 w 3073706"/>
              <a:gd name="connsiteY22" fmla="*/ 124240 h 503679"/>
              <a:gd name="connsiteX23" fmla="*/ 1277957 w 3073706"/>
              <a:gd name="connsiteY23" fmla="*/ 190342 h 503679"/>
              <a:gd name="connsiteX24" fmla="*/ 1322024 w 3073706"/>
              <a:gd name="connsiteY24" fmla="*/ 102207 h 503679"/>
              <a:gd name="connsiteX25" fmla="*/ 1355075 w 3073706"/>
              <a:gd name="connsiteY25" fmla="*/ 91190 h 503679"/>
              <a:gd name="connsiteX26" fmla="*/ 1377108 w 3073706"/>
              <a:gd name="connsiteY26" fmla="*/ 135257 h 503679"/>
              <a:gd name="connsiteX27" fmla="*/ 1410159 w 3073706"/>
              <a:gd name="connsiteY27" fmla="*/ 157291 h 503679"/>
              <a:gd name="connsiteX28" fmla="*/ 1432193 w 3073706"/>
              <a:gd name="connsiteY28" fmla="*/ 124240 h 503679"/>
              <a:gd name="connsiteX29" fmla="*/ 1509311 w 3073706"/>
              <a:gd name="connsiteY29" fmla="*/ 190342 h 503679"/>
              <a:gd name="connsiteX30" fmla="*/ 1542361 w 3073706"/>
              <a:gd name="connsiteY30" fmla="*/ 212375 h 503679"/>
              <a:gd name="connsiteX31" fmla="*/ 1575412 w 3073706"/>
              <a:gd name="connsiteY31" fmla="*/ 190342 h 503679"/>
              <a:gd name="connsiteX32" fmla="*/ 1619479 w 3073706"/>
              <a:gd name="connsiteY32" fmla="*/ 179325 h 503679"/>
              <a:gd name="connsiteX33" fmla="*/ 1685581 w 3073706"/>
              <a:gd name="connsiteY33" fmla="*/ 91190 h 503679"/>
              <a:gd name="connsiteX34" fmla="*/ 1740665 w 3073706"/>
              <a:gd name="connsiteY34" fmla="*/ 102207 h 503679"/>
              <a:gd name="connsiteX35" fmla="*/ 1773716 w 3073706"/>
              <a:gd name="connsiteY35" fmla="*/ 69156 h 503679"/>
              <a:gd name="connsiteX36" fmla="*/ 1817783 w 3073706"/>
              <a:gd name="connsiteY36" fmla="*/ 58139 h 503679"/>
              <a:gd name="connsiteX37" fmla="*/ 1883884 w 3073706"/>
              <a:gd name="connsiteY37" fmla="*/ 146274 h 503679"/>
              <a:gd name="connsiteX38" fmla="*/ 1927952 w 3073706"/>
              <a:gd name="connsiteY38" fmla="*/ 135257 h 503679"/>
              <a:gd name="connsiteX39" fmla="*/ 1983036 w 3073706"/>
              <a:gd name="connsiteY39" fmla="*/ 201359 h 503679"/>
              <a:gd name="connsiteX40" fmla="*/ 2093205 w 3073706"/>
              <a:gd name="connsiteY40" fmla="*/ 410679 h 503679"/>
              <a:gd name="connsiteX41" fmla="*/ 2159306 w 3073706"/>
              <a:gd name="connsiteY41" fmla="*/ 201359 h 503679"/>
              <a:gd name="connsiteX42" fmla="*/ 2181340 w 3073706"/>
              <a:gd name="connsiteY42" fmla="*/ 124240 h 503679"/>
              <a:gd name="connsiteX43" fmla="*/ 2225407 w 3073706"/>
              <a:gd name="connsiteY43" fmla="*/ 102207 h 503679"/>
              <a:gd name="connsiteX44" fmla="*/ 2269475 w 3073706"/>
              <a:gd name="connsiteY44" fmla="*/ 157291 h 503679"/>
              <a:gd name="connsiteX45" fmla="*/ 2357610 w 3073706"/>
              <a:gd name="connsiteY45" fmla="*/ 113224 h 503679"/>
              <a:gd name="connsiteX46" fmla="*/ 2401677 w 3073706"/>
              <a:gd name="connsiteY46" fmla="*/ 146274 h 503679"/>
              <a:gd name="connsiteX47" fmla="*/ 2467778 w 3073706"/>
              <a:gd name="connsiteY47" fmla="*/ 223392 h 503679"/>
              <a:gd name="connsiteX48" fmla="*/ 2533879 w 3073706"/>
              <a:gd name="connsiteY48" fmla="*/ 245426 h 503679"/>
              <a:gd name="connsiteX49" fmla="*/ 2588964 w 3073706"/>
              <a:gd name="connsiteY49" fmla="*/ 201359 h 503679"/>
              <a:gd name="connsiteX50" fmla="*/ 2677099 w 3073706"/>
              <a:gd name="connsiteY50" fmla="*/ 36106 h 503679"/>
              <a:gd name="connsiteX51" fmla="*/ 2732183 w 3073706"/>
              <a:gd name="connsiteY51" fmla="*/ 124240 h 503679"/>
              <a:gd name="connsiteX52" fmla="*/ 2820318 w 3073706"/>
              <a:gd name="connsiteY52" fmla="*/ 190342 h 503679"/>
              <a:gd name="connsiteX53" fmla="*/ 2875402 w 3073706"/>
              <a:gd name="connsiteY53" fmla="*/ 256443 h 503679"/>
              <a:gd name="connsiteX54" fmla="*/ 2908453 w 3073706"/>
              <a:gd name="connsiteY54" fmla="*/ 190342 h 503679"/>
              <a:gd name="connsiteX55" fmla="*/ 2941504 w 3073706"/>
              <a:gd name="connsiteY55" fmla="*/ 179325 h 503679"/>
              <a:gd name="connsiteX56" fmla="*/ 3007605 w 3073706"/>
              <a:gd name="connsiteY56" fmla="*/ 146274 h 503679"/>
              <a:gd name="connsiteX57" fmla="*/ 3018622 w 3073706"/>
              <a:gd name="connsiteY57" fmla="*/ 113224 h 503679"/>
              <a:gd name="connsiteX58" fmla="*/ 3073706 w 3073706"/>
              <a:gd name="connsiteY58" fmla="*/ 135257 h 50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073706" h="503679">
                <a:moveTo>
                  <a:pt x="0" y="157291"/>
                </a:moveTo>
                <a:cubicBezTo>
                  <a:pt x="11017" y="146274"/>
                  <a:pt x="24885" y="137509"/>
                  <a:pt x="33051" y="124240"/>
                </a:cubicBezTo>
                <a:cubicBezTo>
                  <a:pt x="104871" y="7533"/>
                  <a:pt x="45920" y="0"/>
                  <a:pt x="121185" y="25089"/>
                </a:cubicBezTo>
                <a:cubicBezTo>
                  <a:pt x="132202" y="54467"/>
                  <a:pt x="132050" y="91038"/>
                  <a:pt x="154236" y="113224"/>
                </a:cubicBezTo>
                <a:cubicBezTo>
                  <a:pt x="164943" y="123931"/>
                  <a:pt x="183163" y="102207"/>
                  <a:pt x="198304" y="102207"/>
                </a:cubicBezTo>
                <a:cubicBezTo>
                  <a:pt x="213445" y="102207"/>
                  <a:pt x="227682" y="109552"/>
                  <a:pt x="242371" y="113224"/>
                </a:cubicBezTo>
                <a:cubicBezTo>
                  <a:pt x="282574" y="193627"/>
                  <a:pt x="238892" y="142988"/>
                  <a:pt x="308472" y="135257"/>
                </a:cubicBezTo>
                <a:cubicBezTo>
                  <a:pt x="327083" y="133189"/>
                  <a:pt x="345195" y="142602"/>
                  <a:pt x="363557" y="146274"/>
                </a:cubicBezTo>
                <a:cubicBezTo>
                  <a:pt x="389263" y="138929"/>
                  <a:pt x="416401" y="135443"/>
                  <a:pt x="440675" y="124240"/>
                </a:cubicBezTo>
                <a:cubicBezTo>
                  <a:pt x="492295" y="100415"/>
                  <a:pt x="512970" y="73979"/>
                  <a:pt x="550843" y="36106"/>
                </a:cubicBezTo>
                <a:cubicBezTo>
                  <a:pt x="565532" y="43450"/>
                  <a:pt x="583298" y="46526"/>
                  <a:pt x="594911" y="58139"/>
                </a:cubicBezTo>
                <a:cubicBezTo>
                  <a:pt x="655381" y="118609"/>
                  <a:pt x="596587" y="110140"/>
                  <a:pt x="672029" y="157291"/>
                </a:cubicBezTo>
                <a:cubicBezTo>
                  <a:pt x="684869" y="165316"/>
                  <a:pt x="701407" y="164636"/>
                  <a:pt x="716096" y="168308"/>
                </a:cubicBezTo>
                <a:cubicBezTo>
                  <a:pt x="719768" y="153619"/>
                  <a:pt x="721148" y="138157"/>
                  <a:pt x="727113" y="124240"/>
                </a:cubicBezTo>
                <a:cubicBezTo>
                  <a:pt x="738616" y="97400"/>
                  <a:pt x="762347" y="77990"/>
                  <a:pt x="782198" y="58139"/>
                </a:cubicBezTo>
                <a:cubicBezTo>
                  <a:pt x="800559" y="69156"/>
                  <a:pt x="816968" y="84419"/>
                  <a:pt x="837282" y="91190"/>
                </a:cubicBezTo>
                <a:cubicBezTo>
                  <a:pt x="932226" y="122838"/>
                  <a:pt x="903358" y="69081"/>
                  <a:pt x="925417" y="135257"/>
                </a:cubicBezTo>
                <a:cubicBezTo>
                  <a:pt x="940106" y="127913"/>
                  <a:pt x="953061" y="113224"/>
                  <a:pt x="969484" y="113224"/>
                </a:cubicBezTo>
                <a:cubicBezTo>
                  <a:pt x="1039845" y="113224"/>
                  <a:pt x="997814" y="145881"/>
                  <a:pt x="1024569" y="179325"/>
                </a:cubicBezTo>
                <a:cubicBezTo>
                  <a:pt x="1031823" y="188393"/>
                  <a:pt x="1046602" y="186670"/>
                  <a:pt x="1057619" y="190342"/>
                </a:cubicBezTo>
                <a:cubicBezTo>
                  <a:pt x="1074071" y="165664"/>
                  <a:pt x="1090925" y="132439"/>
                  <a:pt x="1123720" y="124240"/>
                </a:cubicBezTo>
                <a:lnTo>
                  <a:pt x="1167788" y="135257"/>
                </a:lnTo>
                <a:cubicBezTo>
                  <a:pt x="1178805" y="131585"/>
                  <a:pt x="1189672" y="121050"/>
                  <a:pt x="1200838" y="124240"/>
                </a:cubicBezTo>
                <a:cubicBezTo>
                  <a:pt x="1220624" y="129893"/>
                  <a:pt x="1263102" y="175487"/>
                  <a:pt x="1277957" y="190342"/>
                </a:cubicBezTo>
                <a:cubicBezTo>
                  <a:pt x="1292646" y="160964"/>
                  <a:pt x="1301859" y="128134"/>
                  <a:pt x="1322024" y="102207"/>
                </a:cubicBezTo>
                <a:cubicBezTo>
                  <a:pt x="1329154" y="93040"/>
                  <a:pt x="1345117" y="85215"/>
                  <a:pt x="1355075" y="91190"/>
                </a:cubicBezTo>
                <a:cubicBezTo>
                  <a:pt x="1369157" y="99639"/>
                  <a:pt x="1366594" y="122641"/>
                  <a:pt x="1377108" y="135257"/>
                </a:cubicBezTo>
                <a:cubicBezTo>
                  <a:pt x="1385585" y="145429"/>
                  <a:pt x="1399142" y="149946"/>
                  <a:pt x="1410159" y="157291"/>
                </a:cubicBezTo>
                <a:cubicBezTo>
                  <a:pt x="1417504" y="146274"/>
                  <a:pt x="1418952" y="124240"/>
                  <a:pt x="1432193" y="124240"/>
                </a:cubicBezTo>
                <a:cubicBezTo>
                  <a:pt x="1486188" y="124240"/>
                  <a:pt x="1483093" y="164124"/>
                  <a:pt x="1509311" y="190342"/>
                </a:cubicBezTo>
                <a:cubicBezTo>
                  <a:pt x="1518673" y="199704"/>
                  <a:pt x="1531344" y="205031"/>
                  <a:pt x="1542361" y="212375"/>
                </a:cubicBezTo>
                <a:cubicBezTo>
                  <a:pt x="1553378" y="205031"/>
                  <a:pt x="1563242" y="195558"/>
                  <a:pt x="1575412" y="190342"/>
                </a:cubicBezTo>
                <a:cubicBezTo>
                  <a:pt x="1589329" y="184378"/>
                  <a:pt x="1608225" y="189454"/>
                  <a:pt x="1619479" y="179325"/>
                </a:cubicBezTo>
                <a:cubicBezTo>
                  <a:pt x="1646775" y="154759"/>
                  <a:pt x="1685581" y="91190"/>
                  <a:pt x="1685581" y="91190"/>
                </a:cubicBezTo>
                <a:cubicBezTo>
                  <a:pt x="1703942" y="94862"/>
                  <a:pt x="1722499" y="106749"/>
                  <a:pt x="1740665" y="102207"/>
                </a:cubicBezTo>
                <a:cubicBezTo>
                  <a:pt x="1755780" y="98428"/>
                  <a:pt x="1760188" y="76886"/>
                  <a:pt x="1773716" y="69156"/>
                </a:cubicBezTo>
                <a:cubicBezTo>
                  <a:pt x="1786862" y="61644"/>
                  <a:pt x="1803094" y="61811"/>
                  <a:pt x="1817783" y="58139"/>
                </a:cubicBezTo>
                <a:cubicBezTo>
                  <a:pt x="1839817" y="87517"/>
                  <a:pt x="1853799" y="125215"/>
                  <a:pt x="1883884" y="146274"/>
                </a:cubicBezTo>
                <a:cubicBezTo>
                  <a:pt x="1896288" y="154957"/>
                  <a:pt x="1914716" y="127904"/>
                  <a:pt x="1927952" y="135257"/>
                </a:cubicBezTo>
                <a:cubicBezTo>
                  <a:pt x="1953024" y="149186"/>
                  <a:pt x="1964675" y="179325"/>
                  <a:pt x="1983036" y="201359"/>
                </a:cubicBezTo>
                <a:cubicBezTo>
                  <a:pt x="2064878" y="458577"/>
                  <a:pt x="2000205" y="503679"/>
                  <a:pt x="2093205" y="410679"/>
                </a:cubicBezTo>
                <a:cubicBezTo>
                  <a:pt x="2115239" y="340906"/>
                  <a:pt x="2138002" y="271359"/>
                  <a:pt x="2159306" y="201359"/>
                </a:cubicBezTo>
                <a:cubicBezTo>
                  <a:pt x="2159431" y="200948"/>
                  <a:pt x="2176049" y="129531"/>
                  <a:pt x="2181340" y="124240"/>
                </a:cubicBezTo>
                <a:cubicBezTo>
                  <a:pt x="2192953" y="112627"/>
                  <a:pt x="2210718" y="109551"/>
                  <a:pt x="2225407" y="102207"/>
                </a:cubicBezTo>
                <a:cubicBezTo>
                  <a:pt x="2240096" y="120568"/>
                  <a:pt x="2247643" y="148558"/>
                  <a:pt x="2269475" y="157291"/>
                </a:cubicBezTo>
                <a:cubicBezTo>
                  <a:pt x="2325026" y="179511"/>
                  <a:pt x="2337180" y="143868"/>
                  <a:pt x="2357610" y="113224"/>
                </a:cubicBezTo>
                <a:cubicBezTo>
                  <a:pt x="2372299" y="124241"/>
                  <a:pt x="2388694" y="133291"/>
                  <a:pt x="2401677" y="146274"/>
                </a:cubicBezTo>
                <a:cubicBezTo>
                  <a:pt x="2421622" y="166219"/>
                  <a:pt x="2440796" y="208402"/>
                  <a:pt x="2467778" y="223392"/>
                </a:cubicBezTo>
                <a:cubicBezTo>
                  <a:pt x="2488081" y="234671"/>
                  <a:pt x="2533879" y="245426"/>
                  <a:pt x="2533879" y="245426"/>
                </a:cubicBezTo>
                <a:cubicBezTo>
                  <a:pt x="2552241" y="230737"/>
                  <a:pt x="2577544" y="221914"/>
                  <a:pt x="2588964" y="201359"/>
                </a:cubicBezTo>
                <a:cubicBezTo>
                  <a:pt x="2688175" y="22780"/>
                  <a:pt x="2583701" y="67236"/>
                  <a:pt x="2677099" y="36106"/>
                </a:cubicBezTo>
                <a:cubicBezTo>
                  <a:pt x="2695460" y="65484"/>
                  <a:pt x="2707686" y="99743"/>
                  <a:pt x="2732183" y="124240"/>
                </a:cubicBezTo>
                <a:cubicBezTo>
                  <a:pt x="2888070" y="280127"/>
                  <a:pt x="2742726" y="73954"/>
                  <a:pt x="2820318" y="190342"/>
                </a:cubicBezTo>
                <a:cubicBezTo>
                  <a:pt x="2821317" y="195335"/>
                  <a:pt x="2823671" y="293393"/>
                  <a:pt x="2875402" y="256443"/>
                </a:cubicBezTo>
                <a:cubicBezTo>
                  <a:pt x="2895448" y="242125"/>
                  <a:pt x="2892421" y="209046"/>
                  <a:pt x="2908453" y="190342"/>
                </a:cubicBezTo>
                <a:cubicBezTo>
                  <a:pt x="2916011" y="181525"/>
                  <a:pt x="2930892" y="184042"/>
                  <a:pt x="2941504" y="179325"/>
                </a:cubicBezTo>
                <a:cubicBezTo>
                  <a:pt x="2964015" y="169320"/>
                  <a:pt x="2985571" y="157291"/>
                  <a:pt x="3007605" y="146274"/>
                </a:cubicBezTo>
                <a:cubicBezTo>
                  <a:pt x="3011277" y="135257"/>
                  <a:pt x="3007840" y="117537"/>
                  <a:pt x="3018622" y="113224"/>
                </a:cubicBezTo>
                <a:cubicBezTo>
                  <a:pt x="3044929" y="102701"/>
                  <a:pt x="3059803" y="121354"/>
                  <a:pt x="3073706" y="1352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Freeform 58"/>
          <p:cNvSpPr/>
          <p:nvPr/>
        </p:nvSpPr>
        <p:spPr>
          <a:xfrm flipV="1">
            <a:off x="1498294" y="2590800"/>
            <a:ext cx="3073706" cy="457200"/>
          </a:xfrm>
          <a:custGeom>
            <a:avLst/>
            <a:gdLst>
              <a:gd name="connsiteX0" fmla="*/ 0 w 3073706"/>
              <a:gd name="connsiteY0" fmla="*/ 157291 h 503679"/>
              <a:gd name="connsiteX1" fmla="*/ 33051 w 3073706"/>
              <a:gd name="connsiteY1" fmla="*/ 124240 h 503679"/>
              <a:gd name="connsiteX2" fmla="*/ 121185 w 3073706"/>
              <a:gd name="connsiteY2" fmla="*/ 25089 h 503679"/>
              <a:gd name="connsiteX3" fmla="*/ 154236 w 3073706"/>
              <a:gd name="connsiteY3" fmla="*/ 113224 h 503679"/>
              <a:gd name="connsiteX4" fmla="*/ 198304 w 3073706"/>
              <a:gd name="connsiteY4" fmla="*/ 102207 h 503679"/>
              <a:gd name="connsiteX5" fmla="*/ 242371 w 3073706"/>
              <a:gd name="connsiteY5" fmla="*/ 113224 h 503679"/>
              <a:gd name="connsiteX6" fmla="*/ 308472 w 3073706"/>
              <a:gd name="connsiteY6" fmla="*/ 135257 h 503679"/>
              <a:gd name="connsiteX7" fmla="*/ 363557 w 3073706"/>
              <a:gd name="connsiteY7" fmla="*/ 146274 h 503679"/>
              <a:gd name="connsiteX8" fmla="*/ 440675 w 3073706"/>
              <a:gd name="connsiteY8" fmla="*/ 124240 h 503679"/>
              <a:gd name="connsiteX9" fmla="*/ 550843 w 3073706"/>
              <a:gd name="connsiteY9" fmla="*/ 36106 h 503679"/>
              <a:gd name="connsiteX10" fmla="*/ 594911 w 3073706"/>
              <a:gd name="connsiteY10" fmla="*/ 58139 h 503679"/>
              <a:gd name="connsiteX11" fmla="*/ 672029 w 3073706"/>
              <a:gd name="connsiteY11" fmla="*/ 157291 h 503679"/>
              <a:gd name="connsiteX12" fmla="*/ 716096 w 3073706"/>
              <a:gd name="connsiteY12" fmla="*/ 168308 h 503679"/>
              <a:gd name="connsiteX13" fmla="*/ 727113 w 3073706"/>
              <a:gd name="connsiteY13" fmla="*/ 124240 h 503679"/>
              <a:gd name="connsiteX14" fmla="*/ 782198 w 3073706"/>
              <a:gd name="connsiteY14" fmla="*/ 58139 h 503679"/>
              <a:gd name="connsiteX15" fmla="*/ 837282 w 3073706"/>
              <a:gd name="connsiteY15" fmla="*/ 91190 h 503679"/>
              <a:gd name="connsiteX16" fmla="*/ 925417 w 3073706"/>
              <a:gd name="connsiteY16" fmla="*/ 135257 h 503679"/>
              <a:gd name="connsiteX17" fmla="*/ 969484 w 3073706"/>
              <a:gd name="connsiteY17" fmla="*/ 113224 h 503679"/>
              <a:gd name="connsiteX18" fmla="*/ 1024569 w 3073706"/>
              <a:gd name="connsiteY18" fmla="*/ 179325 h 503679"/>
              <a:gd name="connsiteX19" fmla="*/ 1057619 w 3073706"/>
              <a:gd name="connsiteY19" fmla="*/ 190342 h 503679"/>
              <a:gd name="connsiteX20" fmla="*/ 1123720 w 3073706"/>
              <a:gd name="connsiteY20" fmla="*/ 124240 h 503679"/>
              <a:gd name="connsiteX21" fmla="*/ 1167788 w 3073706"/>
              <a:gd name="connsiteY21" fmla="*/ 135257 h 503679"/>
              <a:gd name="connsiteX22" fmla="*/ 1200838 w 3073706"/>
              <a:gd name="connsiteY22" fmla="*/ 124240 h 503679"/>
              <a:gd name="connsiteX23" fmla="*/ 1277957 w 3073706"/>
              <a:gd name="connsiteY23" fmla="*/ 190342 h 503679"/>
              <a:gd name="connsiteX24" fmla="*/ 1322024 w 3073706"/>
              <a:gd name="connsiteY24" fmla="*/ 102207 h 503679"/>
              <a:gd name="connsiteX25" fmla="*/ 1355075 w 3073706"/>
              <a:gd name="connsiteY25" fmla="*/ 91190 h 503679"/>
              <a:gd name="connsiteX26" fmla="*/ 1377108 w 3073706"/>
              <a:gd name="connsiteY26" fmla="*/ 135257 h 503679"/>
              <a:gd name="connsiteX27" fmla="*/ 1410159 w 3073706"/>
              <a:gd name="connsiteY27" fmla="*/ 157291 h 503679"/>
              <a:gd name="connsiteX28" fmla="*/ 1432193 w 3073706"/>
              <a:gd name="connsiteY28" fmla="*/ 124240 h 503679"/>
              <a:gd name="connsiteX29" fmla="*/ 1509311 w 3073706"/>
              <a:gd name="connsiteY29" fmla="*/ 190342 h 503679"/>
              <a:gd name="connsiteX30" fmla="*/ 1542361 w 3073706"/>
              <a:gd name="connsiteY30" fmla="*/ 212375 h 503679"/>
              <a:gd name="connsiteX31" fmla="*/ 1575412 w 3073706"/>
              <a:gd name="connsiteY31" fmla="*/ 190342 h 503679"/>
              <a:gd name="connsiteX32" fmla="*/ 1619479 w 3073706"/>
              <a:gd name="connsiteY32" fmla="*/ 179325 h 503679"/>
              <a:gd name="connsiteX33" fmla="*/ 1685581 w 3073706"/>
              <a:gd name="connsiteY33" fmla="*/ 91190 h 503679"/>
              <a:gd name="connsiteX34" fmla="*/ 1740665 w 3073706"/>
              <a:gd name="connsiteY34" fmla="*/ 102207 h 503679"/>
              <a:gd name="connsiteX35" fmla="*/ 1773716 w 3073706"/>
              <a:gd name="connsiteY35" fmla="*/ 69156 h 503679"/>
              <a:gd name="connsiteX36" fmla="*/ 1817783 w 3073706"/>
              <a:gd name="connsiteY36" fmla="*/ 58139 h 503679"/>
              <a:gd name="connsiteX37" fmla="*/ 1883884 w 3073706"/>
              <a:gd name="connsiteY37" fmla="*/ 146274 h 503679"/>
              <a:gd name="connsiteX38" fmla="*/ 1927952 w 3073706"/>
              <a:gd name="connsiteY38" fmla="*/ 135257 h 503679"/>
              <a:gd name="connsiteX39" fmla="*/ 1983036 w 3073706"/>
              <a:gd name="connsiteY39" fmla="*/ 201359 h 503679"/>
              <a:gd name="connsiteX40" fmla="*/ 2093205 w 3073706"/>
              <a:gd name="connsiteY40" fmla="*/ 410679 h 503679"/>
              <a:gd name="connsiteX41" fmla="*/ 2159306 w 3073706"/>
              <a:gd name="connsiteY41" fmla="*/ 201359 h 503679"/>
              <a:gd name="connsiteX42" fmla="*/ 2181340 w 3073706"/>
              <a:gd name="connsiteY42" fmla="*/ 124240 h 503679"/>
              <a:gd name="connsiteX43" fmla="*/ 2225407 w 3073706"/>
              <a:gd name="connsiteY43" fmla="*/ 102207 h 503679"/>
              <a:gd name="connsiteX44" fmla="*/ 2269475 w 3073706"/>
              <a:gd name="connsiteY44" fmla="*/ 157291 h 503679"/>
              <a:gd name="connsiteX45" fmla="*/ 2357610 w 3073706"/>
              <a:gd name="connsiteY45" fmla="*/ 113224 h 503679"/>
              <a:gd name="connsiteX46" fmla="*/ 2401677 w 3073706"/>
              <a:gd name="connsiteY46" fmla="*/ 146274 h 503679"/>
              <a:gd name="connsiteX47" fmla="*/ 2467778 w 3073706"/>
              <a:gd name="connsiteY47" fmla="*/ 223392 h 503679"/>
              <a:gd name="connsiteX48" fmla="*/ 2533879 w 3073706"/>
              <a:gd name="connsiteY48" fmla="*/ 245426 h 503679"/>
              <a:gd name="connsiteX49" fmla="*/ 2588964 w 3073706"/>
              <a:gd name="connsiteY49" fmla="*/ 201359 h 503679"/>
              <a:gd name="connsiteX50" fmla="*/ 2677099 w 3073706"/>
              <a:gd name="connsiteY50" fmla="*/ 36106 h 503679"/>
              <a:gd name="connsiteX51" fmla="*/ 2732183 w 3073706"/>
              <a:gd name="connsiteY51" fmla="*/ 124240 h 503679"/>
              <a:gd name="connsiteX52" fmla="*/ 2820318 w 3073706"/>
              <a:gd name="connsiteY52" fmla="*/ 190342 h 503679"/>
              <a:gd name="connsiteX53" fmla="*/ 2875402 w 3073706"/>
              <a:gd name="connsiteY53" fmla="*/ 256443 h 503679"/>
              <a:gd name="connsiteX54" fmla="*/ 2908453 w 3073706"/>
              <a:gd name="connsiteY54" fmla="*/ 190342 h 503679"/>
              <a:gd name="connsiteX55" fmla="*/ 2941504 w 3073706"/>
              <a:gd name="connsiteY55" fmla="*/ 179325 h 503679"/>
              <a:gd name="connsiteX56" fmla="*/ 3007605 w 3073706"/>
              <a:gd name="connsiteY56" fmla="*/ 146274 h 503679"/>
              <a:gd name="connsiteX57" fmla="*/ 3018622 w 3073706"/>
              <a:gd name="connsiteY57" fmla="*/ 113224 h 503679"/>
              <a:gd name="connsiteX58" fmla="*/ 3073706 w 3073706"/>
              <a:gd name="connsiteY58" fmla="*/ 135257 h 50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073706" h="503679">
                <a:moveTo>
                  <a:pt x="0" y="157291"/>
                </a:moveTo>
                <a:cubicBezTo>
                  <a:pt x="11017" y="146274"/>
                  <a:pt x="24885" y="137509"/>
                  <a:pt x="33051" y="124240"/>
                </a:cubicBezTo>
                <a:cubicBezTo>
                  <a:pt x="104871" y="7533"/>
                  <a:pt x="45920" y="0"/>
                  <a:pt x="121185" y="25089"/>
                </a:cubicBezTo>
                <a:cubicBezTo>
                  <a:pt x="132202" y="54467"/>
                  <a:pt x="132050" y="91038"/>
                  <a:pt x="154236" y="113224"/>
                </a:cubicBezTo>
                <a:cubicBezTo>
                  <a:pt x="164943" y="123931"/>
                  <a:pt x="183163" y="102207"/>
                  <a:pt x="198304" y="102207"/>
                </a:cubicBezTo>
                <a:cubicBezTo>
                  <a:pt x="213445" y="102207"/>
                  <a:pt x="227682" y="109552"/>
                  <a:pt x="242371" y="113224"/>
                </a:cubicBezTo>
                <a:cubicBezTo>
                  <a:pt x="282574" y="193627"/>
                  <a:pt x="238892" y="142988"/>
                  <a:pt x="308472" y="135257"/>
                </a:cubicBezTo>
                <a:cubicBezTo>
                  <a:pt x="327083" y="133189"/>
                  <a:pt x="345195" y="142602"/>
                  <a:pt x="363557" y="146274"/>
                </a:cubicBezTo>
                <a:cubicBezTo>
                  <a:pt x="389263" y="138929"/>
                  <a:pt x="416401" y="135443"/>
                  <a:pt x="440675" y="124240"/>
                </a:cubicBezTo>
                <a:cubicBezTo>
                  <a:pt x="492295" y="100415"/>
                  <a:pt x="512970" y="73979"/>
                  <a:pt x="550843" y="36106"/>
                </a:cubicBezTo>
                <a:cubicBezTo>
                  <a:pt x="565532" y="43450"/>
                  <a:pt x="583298" y="46526"/>
                  <a:pt x="594911" y="58139"/>
                </a:cubicBezTo>
                <a:cubicBezTo>
                  <a:pt x="655381" y="118609"/>
                  <a:pt x="596587" y="110140"/>
                  <a:pt x="672029" y="157291"/>
                </a:cubicBezTo>
                <a:cubicBezTo>
                  <a:pt x="684869" y="165316"/>
                  <a:pt x="701407" y="164636"/>
                  <a:pt x="716096" y="168308"/>
                </a:cubicBezTo>
                <a:cubicBezTo>
                  <a:pt x="719768" y="153619"/>
                  <a:pt x="721148" y="138157"/>
                  <a:pt x="727113" y="124240"/>
                </a:cubicBezTo>
                <a:cubicBezTo>
                  <a:pt x="738616" y="97400"/>
                  <a:pt x="762347" y="77990"/>
                  <a:pt x="782198" y="58139"/>
                </a:cubicBezTo>
                <a:cubicBezTo>
                  <a:pt x="800559" y="69156"/>
                  <a:pt x="816968" y="84419"/>
                  <a:pt x="837282" y="91190"/>
                </a:cubicBezTo>
                <a:cubicBezTo>
                  <a:pt x="932226" y="122838"/>
                  <a:pt x="903358" y="69081"/>
                  <a:pt x="925417" y="135257"/>
                </a:cubicBezTo>
                <a:cubicBezTo>
                  <a:pt x="940106" y="127913"/>
                  <a:pt x="953061" y="113224"/>
                  <a:pt x="969484" y="113224"/>
                </a:cubicBezTo>
                <a:cubicBezTo>
                  <a:pt x="1039845" y="113224"/>
                  <a:pt x="997814" y="145881"/>
                  <a:pt x="1024569" y="179325"/>
                </a:cubicBezTo>
                <a:cubicBezTo>
                  <a:pt x="1031823" y="188393"/>
                  <a:pt x="1046602" y="186670"/>
                  <a:pt x="1057619" y="190342"/>
                </a:cubicBezTo>
                <a:cubicBezTo>
                  <a:pt x="1074071" y="165664"/>
                  <a:pt x="1090925" y="132439"/>
                  <a:pt x="1123720" y="124240"/>
                </a:cubicBezTo>
                <a:lnTo>
                  <a:pt x="1167788" y="135257"/>
                </a:lnTo>
                <a:cubicBezTo>
                  <a:pt x="1178805" y="131585"/>
                  <a:pt x="1189672" y="121050"/>
                  <a:pt x="1200838" y="124240"/>
                </a:cubicBezTo>
                <a:cubicBezTo>
                  <a:pt x="1220624" y="129893"/>
                  <a:pt x="1263102" y="175487"/>
                  <a:pt x="1277957" y="190342"/>
                </a:cubicBezTo>
                <a:cubicBezTo>
                  <a:pt x="1292646" y="160964"/>
                  <a:pt x="1301859" y="128134"/>
                  <a:pt x="1322024" y="102207"/>
                </a:cubicBezTo>
                <a:cubicBezTo>
                  <a:pt x="1329154" y="93040"/>
                  <a:pt x="1345117" y="85215"/>
                  <a:pt x="1355075" y="91190"/>
                </a:cubicBezTo>
                <a:cubicBezTo>
                  <a:pt x="1369157" y="99639"/>
                  <a:pt x="1366594" y="122641"/>
                  <a:pt x="1377108" y="135257"/>
                </a:cubicBezTo>
                <a:cubicBezTo>
                  <a:pt x="1385585" y="145429"/>
                  <a:pt x="1399142" y="149946"/>
                  <a:pt x="1410159" y="157291"/>
                </a:cubicBezTo>
                <a:cubicBezTo>
                  <a:pt x="1417504" y="146274"/>
                  <a:pt x="1418952" y="124240"/>
                  <a:pt x="1432193" y="124240"/>
                </a:cubicBezTo>
                <a:cubicBezTo>
                  <a:pt x="1486188" y="124240"/>
                  <a:pt x="1483093" y="164124"/>
                  <a:pt x="1509311" y="190342"/>
                </a:cubicBezTo>
                <a:cubicBezTo>
                  <a:pt x="1518673" y="199704"/>
                  <a:pt x="1531344" y="205031"/>
                  <a:pt x="1542361" y="212375"/>
                </a:cubicBezTo>
                <a:cubicBezTo>
                  <a:pt x="1553378" y="205031"/>
                  <a:pt x="1563242" y="195558"/>
                  <a:pt x="1575412" y="190342"/>
                </a:cubicBezTo>
                <a:cubicBezTo>
                  <a:pt x="1589329" y="184378"/>
                  <a:pt x="1608225" y="189454"/>
                  <a:pt x="1619479" y="179325"/>
                </a:cubicBezTo>
                <a:cubicBezTo>
                  <a:pt x="1646775" y="154759"/>
                  <a:pt x="1685581" y="91190"/>
                  <a:pt x="1685581" y="91190"/>
                </a:cubicBezTo>
                <a:cubicBezTo>
                  <a:pt x="1703942" y="94862"/>
                  <a:pt x="1722499" y="106749"/>
                  <a:pt x="1740665" y="102207"/>
                </a:cubicBezTo>
                <a:cubicBezTo>
                  <a:pt x="1755780" y="98428"/>
                  <a:pt x="1760188" y="76886"/>
                  <a:pt x="1773716" y="69156"/>
                </a:cubicBezTo>
                <a:cubicBezTo>
                  <a:pt x="1786862" y="61644"/>
                  <a:pt x="1803094" y="61811"/>
                  <a:pt x="1817783" y="58139"/>
                </a:cubicBezTo>
                <a:cubicBezTo>
                  <a:pt x="1839817" y="87517"/>
                  <a:pt x="1853799" y="125215"/>
                  <a:pt x="1883884" y="146274"/>
                </a:cubicBezTo>
                <a:cubicBezTo>
                  <a:pt x="1896288" y="154957"/>
                  <a:pt x="1914716" y="127904"/>
                  <a:pt x="1927952" y="135257"/>
                </a:cubicBezTo>
                <a:cubicBezTo>
                  <a:pt x="1953024" y="149186"/>
                  <a:pt x="1964675" y="179325"/>
                  <a:pt x="1983036" y="201359"/>
                </a:cubicBezTo>
                <a:cubicBezTo>
                  <a:pt x="2064878" y="458577"/>
                  <a:pt x="2000205" y="503679"/>
                  <a:pt x="2093205" y="410679"/>
                </a:cubicBezTo>
                <a:cubicBezTo>
                  <a:pt x="2115239" y="340906"/>
                  <a:pt x="2138002" y="271359"/>
                  <a:pt x="2159306" y="201359"/>
                </a:cubicBezTo>
                <a:cubicBezTo>
                  <a:pt x="2159431" y="200948"/>
                  <a:pt x="2176049" y="129531"/>
                  <a:pt x="2181340" y="124240"/>
                </a:cubicBezTo>
                <a:cubicBezTo>
                  <a:pt x="2192953" y="112627"/>
                  <a:pt x="2210718" y="109551"/>
                  <a:pt x="2225407" y="102207"/>
                </a:cubicBezTo>
                <a:cubicBezTo>
                  <a:pt x="2240096" y="120568"/>
                  <a:pt x="2247643" y="148558"/>
                  <a:pt x="2269475" y="157291"/>
                </a:cubicBezTo>
                <a:cubicBezTo>
                  <a:pt x="2325026" y="179511"/>
                  <a:pt x="2337180" y="143868"/>
                  <a:pt x="2357610" y="113224"/>
                </a:cubicBezTo>
                <a:cubicBezTo>
                  <a:pt x="2372299" y="124241"/>
                  <a:pt x="2388694" y="133291"/>
                  <a:pt x="2401677" y="146274"/>
                </a:cubicBezTo>
                <a:cubicBezTo>
                  <a:pt x="2421622" y="166219"/>
                  <a:pt x="2440796" y="208402"/>
                  <a:pt x="2467778" y="223392"/>
                </a:cubicBezTo>
                <a:cubicBezTo>
                  <a:pt x="2488081" y="234671"/>
                  <a:pt x="2533879" y="245426"/>
                  <a:pt x="2533879" y="245426"/>
                </a:cubicBezTo>
                <a:cubicBezTo>
                  <a:pt x="2552241" y="230737"/>
                  <a:pt x="2577544" y="221914"/>
                  <a:pt x="2588964" y="201359"/>
                </a:cubicBezTo>
                <a:cubicBezTo>
                  <a:pt x="2688175" y="22780"/>
                  <a:pt x="2583701" y="67236"/>
                  <a:pt x="2677099" y="36106"/>
                </a:cubicBezTo>
                <a:cubicBezTo>
                  <a:pt x="2695460" y="65484"/>
                  <a:pt x="2707686" y="99743"/>
                  <a:pt x="2732183" y="124240"/>
                </a:cubicBezTo>
                <a:cubicBezTo>
                  <a:pt x="2888070" y="280127"/>
                  <a:pt x="2742726" y="73954"/>
                  <a:pt x="2820318" y="190342"/>
                </a:cubicBezTo>
                <a:cubicBezTo>
                  <a:pt x="2821317" y="195335"/>
                  <a:pt x="2823671" y="293393"/>
                  <a:pt x="2875402" y="256443"/>
                </a:cubicBezTo>
                <a:cubicBezTo>
                  <a:pt x="2895448" y="242125"/>
                  <a:pt x="2892421" y="209046"/>
                  <a:pt x="2908453" y="190342"/>
                </a:cubicBezTo>
                <a:cubicBezTo>
                  <a:pt x="2916011" y="181525"/>
                  <a:pt x="2930892" y="184042"/>
                  <a:pt x="2941504" y="179325"/>
                </a:cubicBezTo>
                <a:cubicBezTo>
                  <a:pt x="2964015" y="169320"/>
                  <a:pt x="2985571" y="157291"/>
                  <a:pt x="3007605" y="146274"/>
                </a:cubicBezTo>
                <a:cubicBezTo>
                  <a:pt x="3011277" y="135257"/>
                  <a:pt x="3007840" y="117537"/>
                  <a:pt x="3018622" y="113224"/>
                </a:cubicBezTo>
                <a:cubicBezTo>
                  <a:pt x="3044929" y="102701"/>
                  <a:pt x="3059803" y="121354"/>
                  <a:pt x="3073706" y="1352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0" name="Straight Connector 59"/>
          <p:cNvCxnSpPr/>
          <p:nvPr/>
        </p:nvCxnSpPr>
        <p:spPr>
          <a:xfrm>
            <a:off x="1447800" y="5257800"/>
            <a:ext cx="30480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0" y="1828800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Diode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0" y="2667000"/>
            <a:ext cx="1286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Preamp out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0" y="4495800"/>
            <a:ext cx="1213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Shaper out</a:t>
            </a:r>
            <a:endParaRPr lang="en-GB" dirty="0"/>
          </a:p>
        </p:txBody>
      </p:sp>
      <p:sp>
        <p:nvSpPr>
          <p:cNvPr id="64" name="Freeform 63"/>
          <p:cNvSpPr/>
          <p:nvPr/>
        </p:nvSpPr>
        <p:spPr>
          <a:xfrm>
            <a:off x="1524000" y="4343400"/>
            <a:ext cx="3073706" cy="1295400"/>
          </a:xfrm>
          <a:custGeom>
            <a:avLst/>
            <a:gdLst>
              <a:gd name="connsiteX0" fmla="*/ 0 w 3073706"/>
              <a:gd name="connsiteY0" fmla="*/ 157291 h 503679"/>
              <a:gd name="connsiteX1" fmla="*/ 33051 w 3073706"/>
              <a:gd name="connsiteY1" fmla="*/ 124240 h 503679"/>
              <a:gd name="connsiteX2" fmla="*/ 121185 w 3073706"/>
              <a:gd name="connsiteY2" fmla="*/ 25089 h 503679"/>
              <a:gd name="connsiteX3" fmla="*/ 154236 w 3073706"/>
              <a:gd name="connsiteY3" fmla="*/ 113224 h 503679"/>
              <a:gd name="connsiteX4" fmla="*/ 198304 w 3073706"/>
              <a:gd name="connsiteY4" fmla="*/ 102207 h 503679"/>
              <a:gd name="connsiteX5" fmla="*/ 242371 w 3073706"/>
              <a:gd name="connsiteY5" fmla="*/ 113224 h 503679"/>
              <a:gd name="connsiteX6" fmla="*/ 308472 w 3073706"/>
              <a:gd name="connsiteY6" fmla="*/ 135257 h 503679"/>
              <a:gd name="connsiteX7" fmla="*/ 363557 w 3073706"/>
              <a:gd name="connsiteY7" fmla="*/ 146274 h 503679"/>
              <a:gd name="connsiteX8" fmla="*/ 440675 w 3073706"/>
              <a:gd name="connsiteY8" fmla="*/ 124240 h 503679"/>
              <a:gd name="connsiteX9" fmla="*/ 550843 w 3073706"/>
              <a:gd name="connsiteY9" fmla="*/ 36106 h 503679"/>
              <a:gd name="connsiteX10" fmla="*/ 594911 w 3073706"/>
              <a:gd name="connsiteY10" fmla="*/ 58139 h 503679"/>
              <a:gd name="connsiteX11" fmla="*/ 672029 w 3073706"/>
              <a:gd name="connsiteY11" fmla="*/ 157291 h 503679"/>
              <a:gd name="connsiteX12" fmla="*/ 716096 w 3073706"/>
              <a:gd name="connsiteY12" fmla="*/ 168308 h 503679"/>
              <a:gd name="connsiteX13" fmla="*/ 727113 w 3073706"/>
              <a:gd name="connsiteY13" fmla="*/ 124240 h 503679"/>
              <a:gd name="connsiteX14" fmla="*/ 782198 w 3073706"/>
              <a:gd name="connsiteY14" fmla="*/ 58139 h 503679"/>
              <a:gd name="connsiteX15" fmla="*/ 837282 w 3073706"/>
              <a:gd name="connsiteY15" fmla="*/ 91190 h 503679"/>
              <a:gd name="connsiteX16" fmla="*/ 925417 w 3073706"/>
              <a:gd name="connsiteY16" fmla="*/ 135257 h 503679"/>
              <a:gd name="connsiteX17" fmla="*/ 969484 w 3073706"/>
              <a:gd name="connsiteY17" fmla="*/ 113224 h 503679"/>
              <a:gd name="connsiteX18" fmla="*/ 1024569 w 3073706"/>
              <a:gd name="connsiteY18" fmla="*/ 179325 h 503679"/>
              <a:gd name="connsiteX19" fmla="*/ 1057619 w 3073706"/>
              <a:gd name="connsiteY19" fmla="*/ 190342 h 503679"/>
              <a:gd name="connsiteX20" fmla="*/ 1123720 w 3073706"/>
              <a:gd name="connsiteY20" fmla="*/ 124240 h 503679"/>
              <a:gd name="connsiteX21" fmla="*/ 1167788 w 3073706"/>
              <a:gd name="connsiteY21" fmla="*/ 135257 h 503679"/>
              <a:gd name="connsiteX22" fmla="*/ 1200838 w 3073706"/>
              <a:gd name="connsiteY22" fmla="*/ 124240 h 503679"/>
              <a:gd name="connsiteX23" fmla="*/ 1277957 w 3073706"/>
              <a:gd name="connsiteY23" fmla="*/ 190342 h 503679"/>
              <a:gd name="connsiteX24" fmla="*/ 1322024 w 3073706"/>
              <a:gd name="connsiteY24" fmla="*/ 102207 h 503679"/>
              <a:gd name="connsiteX25" fmla="*/ 1355075 w 3073706"/>
              <a:gd name="connsiteY25" fmla="*/ 91190 h 503679"/>
              <a:gd name="connsiteX26" fmla="*/ 1377108 w 3073706"/>
              <a:gd name="connsiteY26" fmla="*/ 135257 h 503679"/>
              <a:gd name="connsiteX27" fmla="*/ 1410159 w 3073706"/>
              <a:gd name="connsiteY27" fmla="*/ 157291 h 503679"/>
              <a:gd name="connsiteX28" fmla="*/ 1432193 w 3073706"/>
              <a:gd name="connsiteY28" fmla="*/ 124240 h 503679"/>
              <a:gd name="connsiteX29" fmla="*/ 1509311 w 3073706"/>
              <a:gd name="connsiteY29" fmla="*/ 190342 h 503679"/>
              <a:gd name="connsiteX30" fmla="*/ 1542361 w 3073706"/>
              <a:gd name="connsiteY30" fmla="*/ 212375 h 503679"/>
              <a:gd name="connsiteX31" fmla="*/ 1575412 w 3073706"/>
              <a:gd name="connsiteY31" fmla="*/ 190342 h 503679"/>
              <a:gd name="connsiteX32" fmla="*/ 1619479 w 3073706"/>
              <a:gd name="connsiteY32" fmla="*/ 179325 h 503679"/>
              <a:gd name="connsiteX33" fmla="*/ 1685581 w 3073706"/>
              <a:gd name="connsiteY33" fmla="*/ 91190 h 503679"/>
              <a:gd name="connsiteX34" fmla="*/ 1740665 w 3073706"/>
              <a:gd name="connsiteY34" fmla="*/ 102207 h 503679"/>
              <a:gd name="connsiteX35" fmla="*/ 1773716 w 3073706"/>
              <a:gd name="connsiteY35" fmla="*/ 69156 h 503679"/>
              <a:gd name="connsiteX36" fmla="*/ 1817783 w 3073706"/>
              <a:gd name="connsiteY36" fmla="*/ 58139 h 503679"/>
              <a:gd name="connsiteX37" fmla="*/ 1883884 w 3073706"/>
              <a:gd name="connsiteY37" fmla="*/ 146274 h 503679"/>
              <a:gd name="connsiteX38" fmla="*/ 1927952 w 3073706"/>
              <a:gd name="connsiteY38" fmla="*/ 135257 h 503679"/>
              <a:gd name="connsiteX39" fmla="*/ 1983036 w 3073706"/>
              <a:gd name="connsiteY39" fmla="*/ 201359 h 503679"/>
              <a:gd name="connsiteX40" fmla="*/ 2093205 w 3073706"/>
              <a:gd name="connsiteY40" fmla="*/ 410679 h 503679"/>
              <a:gd name="connsiteX41" fmla="*/ 2159306 w 3073706"/>
              <a:gd name="connsiteY41" fmla="*/ 201359 h 503679"/>
              <a:gd name="connsiteX42" fmla="*/ 2181340 w 3073706"/>
              <a:gd name="connsiteY42" fmla="*/ 124240 h 503679"/>
              <a:gd name="connsiteX43" fmla="*/ 2225407 w 3073706"/>
              <a:gd name="connsiteY43" fmla="*/ 102207 h 503679"/>
              <a:gd name="connsiteX44" fmla="*/ 2269475 w 3073706"/>
              <a:gd name="connsiteY44" fmla="*/ 157291 h 503679"/>
              <a:gd name="connsiteX45" fmla="*/ 2357610 w 3073706"/>
              <a:gd name="connsiteY45" fmla="*/ 113224 h 503679"/>
              <a:gd name="connsiteX46" fmla="*/ 2401677 w 3073706"/>
              <a:gd name="connsiteY46" fmla="*/ 146274 h 503679"/>
              <a:gd name="connsiteX47" fmla="*/ 2467778 w 3073706"/>
              <a:gd name="connsiteY47" fmla="*/ 223392 h 503679"/>
              <a:gd name="connsiteX48" fmla="*/ 2533879 w 3073706"/>
              <a:gd name="connsiteY48" fmla="*/ 245426 h 503679"/>
              <a:gd name="connsiteX49" fmla="*/ 2588964 w 3073706"/>
              <a:gd name="connsiteY49" fmla="*/ 201359 h 503679"/>
              <a:gd name="connsiteX50" fmla="*/ 2677099 w 3073706"/>
              <a:gd name="connsiteY50" fmla="*/ 36106 h 503679"/>
              <a:gd name="connsiteX51" fmla="*/ 2732183 w 3073706"/>
              <a:gd name="connsiteY51" fmla="*/ 124240 h 503679"/>
              <a:gd name="connsiteX52" fmla="*/ 2820318 w 3073706"/>
              <a:gd name="connsiteY52" fmla="*/ 190342 h 503679"/>
              <a:gd name="connsiteX53" fmla="*/ 2875402 w 3073706"/>
              <a:gd name="connsiteY53" fmla="*/ 256443 h 503679"/>
              <a:gd name="connsiteX54" fmla="*/ 2908453 w 3073706"/>
              <a:gd name="connsiteY54" fmla="*/ 190342 h 503679"/>
              <a:gd name="connsiteX55" fmla="*/ 2941504 w 3073706"/>
              <a:gd name="connsiteY55" fmla="*/ 179325 h 503679"/>
              <a:gd name="connsiteX56" fmla="*/ 3007605 w 3073706"/>
              <a:gd name="connsiteY56" fmla="*/ 146274 h 503679"/>
              <a:gd name="connsiteX57" fmla="*/ 3018622 w 3073706"/>
              <a:gd name="connsiteY57" fmla="*/ 113224 h 503679"/>
              <a:gd name="connsiteX58" fmla="*/ 3073706 w 3073706"/>
              <a:gd name="connsiteY58" fmla="*/ 135257 h 50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073706" h="503679">
                <a:moveTo>
                  <a:pt x="0" y="157291"/>
                </a:moveTo>
                <a:cubicBezTo>
                  <a:pt x="11017" y="146274"/>
                  <a:pt x="24885" y="137509"/>
                  <a:pt x="33051" y="124240"/>
                </a:cubicBezTo>
                <a:cubicBezTo>
                  <a:pt x="104871" y="7533"/>
                  <a:pt x="45920" y="0"/>
                  <a:pt x="121185" y="25089"/>
                </a:cubicBezTo>
                <a:cubicBezTo>
                  <a:pt x="132202" y="54467"/>
                  <a:pt x="132050" y="91038"/>
                  <a:pt x="154236" y="113224"/>
                </a:cubicBezTo>
                <a:cubicBezTo>
                  <a:pt x="164943" y="123931"/>
                  <a:pt x="183163" y="102207"/>
                  <a:pt x="198304" y="102207"/>
                </a:cubicBezTo>
                <a:cubicBezTo>
                  <a:pt x="213445" y="102207"/>
                  <a:pt x="227682" y="109552"/>
                  <a:pt x="242371" y="113224"/>
                </a:cubicBezTo>
                <a:cubicBezTo>
                  <a:pt x="282574" y="193627"/>
                  <a:pt x="238892" y="142988"/>
                  <a:pt x="308472" y="135257"/>
                </a:cubicBezTo>
                <a:cubicBezTo>
                  <a:pt x="327083" y="133189"/>
                  <a:pt x="345195" y="142602"/>
                  <a:pt x="363557" y="146274"/>
                </a:cubicBezTo>
                <a:cubicBezTo>
                  <a:pt x="389263" y="138929"/>
                  <a:pt x="416401" y="135443"/>
                  <a:pt x="440675" y="124240"/>
                </a:cubicBezTo>
                <a:cubicBezTo>
                  <a:pt x="492295" y="100415"/>
                  <a:pt x="512970" y="73979"/>
                  <a:pt x="550843" y="36106"/>
                </a:cubicBezTo>
                <a:cubicBezTo>
                  <a:pt x="565532" y="43450"/>
                  <a:pt x="583298" y="46526"/>
                  <a:pt x="594911" y="58139"/>
                </a:cubicBezTo>
                <a:cubicBezTo>
                  <a:pt x="655381" y="118609"/>
                  <a:pt x="596587" y="110140"/>
                  <a:pt x="672029" y="157291"/>
                </a:cubicBezTo>
                <a:cubicBezTo>
                  <a:pt x="684869" y="165316"/>
                  <a:pt x="701407" y="164636"/>
                  <a:pt x="716096" y="168308"/>
                </a:cubicBezTo>
                <a:cubicBezTo>
                  <a:pt x="719768" y="153619"/>
                  <a:pt x="721148" y="138157"/>
                  <a:pt x="727113" y="124240"/>
                </a:cubicBezTo>
                <a:cubicBezTo>
                  <a:pt x="738616" y="97400"/>
                  <a:pt x="762347" y="77990"/>
                  <a:pt x="782198" y="58139"/>
                </a:cubicBezTo>
                <a:cubicBezTo>
                  <a:pt x="800559" y="69156"/>
                  <a:pt x="816968" y="84419"/>
                  <a:pt x="837282" y="91190"/>
                </a:cubicBezTo>
                <a:cubicBezTo>
                  <a:pt x="932226" y="122838"/>
                  <a:pt x="903358" y="69081"/>
                  <a:pt x="925417" y="135257"/>
                </a:cubicBezTo>
                <a:cubicBezTo>
                  <a:pt x="940106" y="127913"/>
                  <a:pt x="953061" y="113224"/>
                  <a:pt x="969484" y="113224"/>
                </a:cubicBezTo>
                <a:cubicBezTo>
                  <a:pt x="1039845" y="113224"/>
                  <a:pt x="997814" y="145881"/>
                  <a:pt x="1024569" y="179325"/>
                </a:cubicBezTo>
                <a:cubicBezTo>
                  <a:pt x="1031823" y="188393"/>
                  <a:pt x="1046602" y="186670"/>
                  <a:pt x="1057619" y="190342"/>
                </a:cubicBezTo>
                <a:cubicBezTo>
                  <a:pt x="1074071" y="165664"/>
                  <a:pt x="1090925" y="132439"/>
                  <a:pt x="1123720" y="124240"/>
                </a:cubicBezTo>
                <a:lnTo>
                  <a:pt x="1167788" y="135257"/>
                </a:lnTo>
                <a:cubicBezTo>
                  <a:pt x="1178805" y="131585"/>
                  <a:pt x="1189672" y="121050"/>
                  <a:pt x="1200838" y="124240"/>
                </a:cubicBezTo>
                <a:cubicBezTo>
                  <a:pt x="1220624" y="129893"/>
                  <a:pt x="1263102" y="175487"/>
                  <a:pt x="1277957" y="190342"/>
                </a:cubicBezTo>
                <a:cubicBezTo>
                  <a:pt x="1292646" y="160964"/>
                  <a:pt x="1301859" y="128134"/>
                  <a:pt x="1322024" y="102207"/>
                </a:cubicBezTo>
                <a:cubicBezTo>
                  <a:pt x="1329154" y="93040"/>
                  <a:pt x="1345117" y="85215"/>
                  <a:pt x="1355075" y="91190"/>
                </a:cubicBezTo>
                <a:cubicBezTo>
                  <a:pt x="1369157" y="99639"/>
                  <a:pt x="1366594" y="122641"/>
                  <a:pt x="1377108" y="135257"/>
                </a:cubicBezTo>
                <a:cubicBezTo>
                  <a:pt x="1385585" y="145429"/>
                  <a:pt x="1399142" y="149946"/>
                  <a:pt x="1410159" y="157291"/>
                </a:cubicBezTo>
                <a:cubicBezTo>
                  <a:pt x="1417504" y="146274"/>
                  <a:pt x="1418952" y="124240"/>
                  <a:pt x="1432193" y="124240"/>
                </a:cubicBezTo>
                <a:cubicBezTo>
                  <a:pt x="1486188" y="124240"/>
                  <a:pt x="1483093" y="164124"/>
                  <a:pt x="1509311" y="190342"/>
                </a:cubicBezTo>
                <a:cubicBezTo>
                  <a:pt x="1518673" y="199704"/>
                  <a:pt x="1531344" y="205031"/>
                  <a:pt x="1542361" y="212375"/>
                </a:cubicBezTo>
                <a:cubicBezTo>
                  <a:pt x="1553378" y="205031"/>
                  <a:pt x="1563242" y="195558"/>
                  <a:pt x="1575412" y="190342"/>
                </a:cubicBezTo>
                <a:cubicBezTo>
                  <a:pt x="1589329" y="184378"/>
                  <a:pt x="1608225" y="189454"/>
                  <a:pt x="1619479" y="179325"/>
                </a:cubicBezTo>
                <a:cubicBezTo>
                  <a:pt x="1646775" y="154759"/>
                  <a:pt x="1685581" y="91190"/>
                  <a:pt x="1685581" y="91190"/>
                </a:cubicBezTo>
                <a:cubicBezTo>
                  <a:pt x="1703942" y="94862"/>
                  <a:pt x="1722499" y="106749"/>
                  <a:pt x="1740665" y="102207"/>
                </a:cubicBezTo>
                <a:cubicBezTo>
                  <a:pt x="1755780" y="98428"/>
                  <a:pt x="1760188" y="76886"/>
                  <a:pt x="1773716" y="69156"/>
                </a:cubicBezTo>
                <a:cubicBezTo>
                  <a:pt x="1786862" y="61644"/>
                  <a:pt x="1803094" y="61811"/>
                  <a:pt x="1817783" y="58139"/>
                </a:cubicBezTo>
                <a:cubicBezTo>
                  <a:pt x="1839817" y="87517"/>
                  <a:pt x="1853799" y="125215"/>
                  <a:pt x="1883884" y="146274"/>
                </a:cubicBezTo>
                <a:cubicBezTo>
                  <a:pt x="1896288" y="154957"/>
                  <a:pt x="1914716" y="127904"/>
                  <a:pt x="1927952" y="135257"/>
                </a:cubicBezTo>
                <a:cubicBezTo>
                  <a:pt x="1953024" y="149186"/>
                  <a:pt x="1964675" y="179325"/>
                  <a:pt x="1983036" y="201359"/>
                </a:cubicBezTo>
                <a:cubicBezTo>
                  <a:pt x="2064878" y="458577"/>
                  <a:pt x="2000205" y="503679"/>
                  <a:pt x="2093205" y="410679"/>
                </a:cubicBezTo>
                <a:cubicBezTo>
                  <a:pt x="2115239" y="340906"/>
                  <a:pt x="2138002" y="271359"/>
                  <a:pt x="2159306" y="201359"/>
                </a:cubicBezTo>
                <a:cubicBezTo>
                  <a:pt x="2159431" y="200948"/>
                  <a:pt x="2176049" y="129531"/>
                  <a:pt x="2181340" y="124240"/>
                </a:cubicBezTo>
                <a:cubicBezTo>
                  <a:pt x="2192953" y="112627"/>
                  <a:pt x="2210718" y="109551"/>
                  <a:pt x="2225407" y="102207"/>
                </a:cubicBezTo>
                <a:cubicBezTo>
                  <a:pt x="2240096" y="120568"/>
                  <a:pt x="2247643" y="148558"/>
                  <a:pt x="2269475" y="157291"/>
                </a:cubicBezTo>
                <a:cubicBezTo>
                  <a:pt x="2325026" y="179511"/>
                  <a:pt x="2337180" y="143868"/>
                  <a:pt x="2357610" y="113224"/>
                </a:cubicBezTo>
                <a:cubicBezTo>
                  <a:pt x="2372299" y="124241"/>
                  <a:pt x="2388694" y="133291"/>
                  <a:pt x="2401677" y="146274"/>
                </a:cubicBezTo>
                <a:cubicBezTo>
                  <a:pt x="2421622" y="166219"/>
                  <a:pt x="2440796" y="208402"/>
                  <a:pt x="2467778" y="223392"/>
                </a:cubicBezTo>
                <a:cubicBezTo>
                  <a:pt x="2488081" y="234671"/>
                  <a:pt x="2533879" y="245426"/>
                  <a:pt x="2533879" y="245426"/>
                </a:cubicBezTo>
                <a:cubicBezTo>
                  <a:pt x="2552241" y="230737"/>
                  <a:pt x="2577544" y="221914"/>
                  <a:pt x="2588964" y="201359"/>
                </a:cubicBezTo>
                <a:cubicBezTo>
                  <a:pt x="2688175" y="22780"/>
                  <a:pt x="2583701" y="67236"/>
                  <a:pt x="2677099" y="36106"/>
                </a:cubicBezTo>
                <a:cubicBezTo>
                  <a:pt x="2695460" y="65484"/>
                  <a:pt x="2707686" y="99743"/>
                  <a:pt x="2732183" y="124240"/>
                </a:cubicBezTo>
                <a:cubicBezTo>
                  <a:pt x="2888070" y="280127"/>
                  <a:pt x="2742726" y="73954"/>
                  <a:pt x="2820318" y="190342"/>
                </a:cubicBezTo>
                <a:cubicBezTo>
                  <a:pt x="2821317" y="195335"/>
                  <a:pt x="2823671" y="293393"/>
                  <a:pt x="2875402" y="256443"/>
                </a:cubicBezTo>
                <a:cubicBezTo>
                  <a:pt x="2895448" y="242125"/>
                  <a:pt x="2892421" y="209046"/>
                  <a:pt x="2908453" y="190342"/>
                </a:cubicBezTo>
                <a:cubicBezTo>
                  <a:pt x="2916011" y="181525"/>
                  <a:pt x="2930892" y="184042"/>
                  <a:pt x="2941504" y="179325"/>
                </a:cubicBezTo>
                <a:cubicBezTo>
                  <a:pt x="2964015" y="169320"/>
                  <a:pt x="2985571" y="157291"/>
                  <a:pt x="3007605" y="146274"/>
                </a:cubicBezTo>
                <a:cubicBezTo>
                  <a:pt x="3011277" y="135257"/>
                  <a:pt x="3007840" y="117537"/>
                  <a:pt x="3018622" y="113224"/>
                </a:cubicBezTo>
                <a:cubicBezTo>
                  <a:pt x="3044929" y="102701"/>
                  <a:pt x="3059803" y="121354"/>
                  <a:pt x="3073706" y="1352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0" y="6183868"/>
            <a:ext cx="1307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Comparator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0" y="5105400"/>
            <a:ext cx="1119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Threshold</a:t>
            </a:r>
            <a:endParaRPr lang="en-GB" dirty="0"/>
          </a:p>
        </p:txBody>
      </p:sp>
      <p:cxnSp>
        <p:nvCxnSpPr>
          <p:cNvPr id="75" name="Elbow Connector 74"/>
          <p:cNvCxnSpPr/>
          <p:nvPr/>
        </p:nvCxnSpPr>
        <p:spPr>
          <a:xfrm flipV="1">
            <a:off x="1524000" y="5867400"/>
            <a:ext cx="2514600" cy="545068"/>
          </a:xfrm>
          <a:prstGeom prst="bentConnector3">
            <a:avLst>
              <a:gd name="adj1" fmla="val 898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smtClean="0"/>
              <a:t>Signals</a:t>
            </a:r>
            <a:endParaRPr lang="en-GB" dirty="0"/>
          </a:p>
        </p:txBody>
      </p:sp>
      <p:sp>
        <p:nvSpPr>
          <p:cNvPr id="5" name="Freeform 4"/>
          <p:cNvSpPr/>
          <p:nvPr/>
        </p:nvSpPr>
        <p:spPr>
          <a:xfrm>
            <a:off x="1524000" y="1905000"/>
            <a:ext cx="3073706" cy="304800"/>
          </a:xfrm>
          <a:custGeom>
            <a:avLst/>
            <a:gdLst>
              <a:gd name="connsiteX0" fmla="*/ 0 w 3073706"/>
              <a:gd name="connsiteY0" fmla="*/ 157291 h 503679"/>
              <a:gd name="connsiteX1" fmla="*/ 33051 w 3073706"/>
              <a:gd name="connsiteY1" fmla="*/ 124240 h 503679"/>
              <a:gd name="connsiteX2" fmla="*/ 121185 w 3073706"/>
              <a:gd name="connsiteY2" fmla="*/ 25089 h 503679"/>
              <a:gd name="connsiteX3" fmla="*/ 154236 w 3073706"/>
              <a:gd name="connsiteY3" fmla="*/ 113224 h 503679"/>
              <a:gd name="connsiteX4" fmla="*/ 198304 w 3073706"/>
              <a:gd name="connsiteY4" fmla="*/ 102207 h 503679"/>
              <a:gd name="connsiteX5" fmla="*/ 242371 w 3073706"/>
              <a:gd name="connsiteY5" fmla="*/ 113224 h 503679"/>
              <a:gd name="connsiteX6" fmla="*/ 308472 w 3073706"/>
              <a:gd name="connsiteY6" fmla="*/ 135257 h 503679"/>
              <a:gd name="connsiteX7" fmla="*/ 363557 w 3073706"/>
              <a:gd name="connsiteY7" fmla="*/ 146274 h 503679"/>
              <a:gd name="connsiteX8" fmla="*/ 440675 w 3073706"/>
              <a:gd name="connsiteY8" fmla="*/ 124240 h 503679"/>
              <a:gd name="connsiteX9" fmla="*/ 550843 w 3073706"/>
              <a:gd name="connsiteY9" fmla="*/ 36106 h 503679"/>
              <a:gd name="connsiteX10" fmla="*/ 594911 w 3073706"/>
              <a:gd name="connsiteY10" fmla="*/ 58139 h 503679"/>
              <a:gd name="connsiteX11" fmla="*/ 672029 w 3073706"/>
              <a:gd name="connsiteY11" fmla="*/ 157291 h 503679"/>
              <a:gd name="connsiteX12" fmla="*/ 716096 w 3073706"/>
              <a:gd name="connsiteY12" fmla="*/ 168308 h 503679"/>
              <a:gd name="connsiteX13" fmla="*/ 727113 w 3073706"/>
              <a:gd name="connsiteY13" fmla="*/ 124240 h 503679"/>
              <a:gd name="connsiteX14" fmla="*/ 782198 w 3073706"/>
              <a:gd name="connsiteY14" fmla="*/ 58139 h 503679"/>
              <a:gd name="connsiteX15" fmla="*/ 837282 w 3073706"/>
              <a:gd name="connsiteY15" fmla="*/ 91190 h 503679"/>
              <a:gd name="connsiteX16" fmla="*/ 925417 w 3073706"/>
              <a:gd name="connsiteY16" fmla="*/ 135257 h 503679"/>
              <a:gd name="connsiteX17" fmla="*/ 969484 w 3073706"/>
              <a:gd name="connsiteY17" fmla="*/ 113224 h 503679"/>
              <a:gd name="connsiteX18" fmla="*/ 1024569 w 3073706"/>
              <a:gd name="connsiteY18" fmla="*/ 179325 h 503679"/>
              <a:gd name="connsiteX19" fmla="*/ 1057619 w 3073706"/>
              <a:gd name="connsiteY19" fmla="*/ 190342 h 503679"/>
              <a:gd name="connsiteX20" fmla="*/ 1123720 w 3073706"/>
              <a:gd name="connsiteY20" fmla="*/ 124240 h 503679"/>
              <a:gd name="connsiteX21" fmla="*/ 1167788 w 3073706"/>
              <a:gd name="connsiteY21" fmla="*/ 135257 h 503679"/>
              <a:gd name="connsiteX22" fmla="*/ 1200838 w 3073706"/>
              <a:gd name="connsiteY22" fmla="*/ 124240 h 503679"/>
              <a:gd name="connsiteX23" fmla="*/ 1277957 w 3073706"/>
              <a:gd name="connsiteY23" fmla="*/ 190342 h 503679"/>
              <a:gd name="connsiteX24" fmla="*/ 1322024 w 3073706"/>
              <a:gd name="connsiteY24" fmla="*/ 102207 h 503679"/>
              <a:gd name="connsiteX25" fmla="*/ 1355075 w 3073706"/>
              <a:gd name="connsiteY25" fmla="*/ 91190 h 503679"/>
              <a:gd name="connsiteX26" fmla="*/ 1377108 w 3073706"/>
              <a:gd name="connsiteY26" fmla="*/ 135257 h 503679"/>
              <a:gd name="connsiteX27" fmla="*/ 1410159 w 3073706"/>
              <a:gd name="connsiteY27" fmla="*/ 157291 h 503679"/>
              <a:gd name="connsiteX28" fmla="*/ 1432193 w 3073706"/>
              <a:gd name="connsiteY28" fmla="*/ 124240 h 503679"/>
              <a:gd name="connsiteX29" fmla="*/ 1509311 w 3073706"/>
              <a:gd name="connsiteY29" fmla="*/ 190342 h 503679"/>
              <a:gd name="connsiteX30" fmla="*/ 1542361 w 3073706"/>
              <a:gd name="connsiteY30" fmla="*/ 212375 h 503679"/>
              <a:gd name="connsiteX31" fmla="*/ 1575412 w 3073706"/>
              <a:gd name="connsiteY31" fmla="*/ 190342 h 503679"/>
              <a:gd name="connsiteX32" fmla="*/ 1619479 w 3073706"/>
              <a:gd name="connsiteY32" fmla="*/ 179325 h 503679"/>
              <a:gd name="connsiteX33" fmla="*/ 1685581 w 3073706"/>
              <a:gd name="connsiteY33" fmla="*/ 91190 h 503679"/>
              <a:gd name="connsiteX34" fmla="*/ 1740665 w 3073706"/>
              <a:gd name="connsiteY34" fmla="*/ 102207 h 503679"/>
              <a:gd name="connsiteX35" fmla="*/ 1773716 w 3073706"/>
              <a:gd name="connsiteY35" fmla="*/ 69156 h 503679"/>
              <a:gd name="connsiteX36" fmla="*/ 1817783 w 3073706"/>
              <a:gd name="connsiteY36" fmla="*/ 58139 h 503679"/>
              <a:gd name="connsiteX37" fmla="*/ 1883884 w 3073706"/>
              <a:gd name="connsiteY37" fmla="*/ 146274 h 503679"/>
              <a:gd name="connsiteX38" fmla="*/ 1927952 w 3073706"/>
              <a:gd name="connsiteY38" fmla="*/ 135257 h 503679"/>
              <a:gd name="connsiteX39" fmla="*/ 1983036 w 3073706"/>
              <a:gd name="connsiteY39" fmla="*/ 201359 h 503679"/>
              <a:gd name="connsiteX40" fmla="*/ 2093205 w 3073706"/>
              <a:gd name="connsiteY40" fmla="*/ 410679 h 503679"/>
              <a:gd name="connsiteX41" fmla="*/ 2159306 w 3073706"/>
              <a:gd name="connsiteY41" fmla="*/ 201359 h 503679"/>
              <a:gd name="connsiteX42" fmla="*/ 2181340 w 3073706"/>
              <a:gd name="connsiteY42" fmla="*/ 124240 h 503679"/>
              <a:gd name="connsiteX43" fmla="*/ 2225407 w 3073706"/>
              <a:gd name="connsiteY43" fmla="*/ 102207 h 503679"/>
              <a:gd name="connsiteX44" fmla="*/ 2269475 w 3073706"/>
              <a:gd name="connsiteY44" fmla="*/ 157291 h 503679"/>
              <a:gd name="connsiteX45" fmla="*/ 2357610 w 3073706"/>
              <a:gd name="connsiteY45" fmla="*/ 113224 h 503679"/>
              <a:gd name="connsiteX46" fmla="*/ 2401677 w 3073706"/>
              <a:gd name="connsiteY46" fmla="*/ 146274 h 503679"/>
              <a:gd name="connsiteX47" fmla="*/ 2467778 w 3073706"/>
              <a:gd name="connsiteY47" fmla="*/ 223392 h 503679"/>
              <a:gd name="connsiteX48" fmla="*/ 2533879 w 3073706"/>
              <a:gd name="connsiteY48" fmla="*/ 245426 h 503679"/>
              <a:gd name="connsiteX49" fmla="*/ 2588964 w 3073706"/>
              <a:gd name="connsiteY49" fmla="*/ 201359 h 503679"/>
              <a:gd name="connsiteX50" fmla="*/ 2677099 w 3073706"/>
              <a:gd name="connsiteY50" fmla="*/ 36106 h 503679"/>
              <a:gd name="connsiteX51" fmla="*/ 2732183 w 3073706"/>
              <a:gd name="connsiteY51" fmla="*/ 124240 h 503679"/>
              <a:gd name="connsiteX52" fmla="*/ 2820318 w 3073706"/>
              <a:gd name="connsiteY52" fmla="*/ 190342 h 503679"/>
              <a:gd name="connsiteX53" fmla="*/ 2875402 w 3073706"/>
              <a:gd name="connsiteY53" fmla="*/ 256443 h 503679"/>
              <a:gd name="connsiteX54" fmla="*/ 2908453 w 3073706"/>
              <a:gd name="connsiteY54" fmla="*/ 190342 h 503679"/>
              <a:gd name="connsiteX55" fmla="*/ 2941504 w 3073706"/>
              <a:gd name="connsiteY55" fmla="*/ 179325 h 503679"/>
              <a:gd name="connsiteX56" fmla="*/ 3007605 w 3073706"/>
              <a:gd name="connsiteY56" fmla="*/ 146274 h 503679"/>
              <a:gd name="connsiteX57" fmla="*/ 3018622 w 3073706"/>
              <a:gd name="connsiteY57" fmla="*/ 113224 h 503679"/>
              <a:gd name="connsiteX58" fmla="*/ 3073706 w 3073706"/>
              <a:gd name="connsiteY58" fmla="*/ 135257 h 50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073706" h="503679">
                <a:moveTo>
                  <a:pt x="0" y="157291"/>
                </a:moveTo>
                <a:cubicBezTo>
                  <a:pt x="11017" y="146274"/>
                  <a:pt x="24885" y="137509"/>
                  <a:pt x="33051" y="124240"/>
                </a:cubicBezTo>
                <a:cubicBezTo>
                  <a:pt x="104871" y="7533"/>
                  <a:pt x="45920" y="0"/>
                  <a:pt x="121185" y="25089"/>
                </a:cubicBezTo>
                <a:cubicBezTo>
                  <a:pt x="132202" y="54467"/>
                  <a:pt x="132050" y="91038"/>
                  <a:pt x="154236" y="113224"/>
                </a:cubicBezTo>
                <a:cubicBezTo>
                  <a:pt x="164943" y="123931"/>
                  <a:pt x="183163" y="102207"/>
                  <a:pt x="198304" y="102207"/>
                </a:cubicBezTo>
                <a:cubicBezTo>
                  <a:pt x="213445" y="102207"/>
                  <a:pt x="227682" y="109552"/>
                  <a:pt x="242371" y="113224"/>
                </a:cubicBezTo>
                <a:cubicBezTo>
                  <a:pt x="282574" y="193627"/>
                  <a:pt x="238892" y="142988"/>
                  <a:pt x="308472" y="135257"/>
                </a:cubicBezTo>
                <a:cubicBezTo>
                  <a:pt x="327083" y="133189"/>
                  <a:pt x="345195" y="142602"/>
                  <a:pt x="363557" y="146274"/>
                </a:cubicBezTo>
                <a:cubicBezTo>
                  <a:pt x="389263" y="138929"/>
                  <a:pt x="416401" y="135443"/>
                  <a:pt x="440675" y="124240"/>
                </a:cubicBezTo>
                <a:cubicBezTo>
                  <a:pt x="492295" y="100415"/>
                  <a:pt x="512970" y="73979"/>
                  <a:pt x="550843" y="36106"/>
                </a:cubicBezTo>
                <a:cubicBezTo>
                  <a:pt x="565532" y="43450"/>
                  <a:pt x="583298" y="46526"/>
                  <a:pt x="594911" y="58139"/>
                </a:cubicBezTo>
                <a:cubicBezTo>
                  <a:pt x="655381" y="118609"/>
                  <a:pt x="596587" y="110140"/>
                  <a:pt x="672029" y="157291"/>
                </a:cubicBezTo>
                <a:cubicBezTo>
                  <a:pt x="684869" y="165316"/>
                  <a:pt x="701407" y="164636"/>
                  <a:pt x="716096" y="168308"/>
                </a:cubicBezTo>
                <a:cubicBezTo>
                  <a:pt x="719768" y="153619"/>
                  <a:pt x="721148" y="138157"/>
                  <a:pt x="727113" y="124240"/>
                </a:cubicBezTo>
                <a:cubicBezTo>
                  <a:pt x="738616" y="97400"/>
                  <a:pt x="762347" y="77990"/>
                  <a:pt x="782198" y="58139"/>
                </a:cubicBezTo>
                <a:cubicBezTo>
                  <a:pt x="800559" y="69156"/>
                  <a:pt x="816968" y="84419"/>
                  <a:pt x="837282" y="91190"/>
                </a:cubicBezTo>
                <a:cubicBezTo>
                  <a:pt x="932226" y="122838"/>
                  <a:pt x="903358" y="69081"/>
                  <a:pt x="925417" y="135257"/>
                </a:cubicBezTo>
                <a:cubicBezTo>
                  <a:pt x="940106" y="127913"/>
                  <a:pt x="953061" y="113224"/>
                  <a:pt x="969484" y="113224"/>
                </a:cubicBezTo>
                <a:cubicBezTo>
                  <a:pt x="1039845" y="113224"/>
                  <a:pt x="997814" y="145881"/>
                  <a:pt x="1024569" y="179325"/>
                </a:cubicBezTo>
                <a:cubicBezTo>
                  <a:pt x="1031823" y="188393"/>
                  <a:pt x="1046602" y="186670"/>
                  <a:pt x="1057619" y="190342"/>
                </a:cubicBezTo>
                <a:cubicBezTo>
                  <a:pt x="1074071" y="165664"/>
                  <a:pt x="1090925" y="132439"/>
                  <a:pt x="1123720" y="124240"/>
                </a:cubicBezTo>
                <a:lnTo>
                  <a:pt x="1167788" y="135257"/>
                </a:lnTo>
                <a:cubicBezTo>
                  <a:pt x="1178805" y="131585"/>
                  <a:pt x="1189672" y="121050"/>
                  <a:pt x="1200838" y="124240"/>
                </a:cubicBezTo>
                <a:cubicBezTo>
                  <a:pt x="1220624" y="129893"/>
                  <a:pt x="1263102" y="175487"/>
                  <a:pt x="1277957" y="190342"/>
                </a:cubicBezTo>
                <a:cubicBezTo>
                  <a:pt x="1292646" y="160964"/>
                  <a:pt x="1301859" y="128134"/>
                  <a:pt x="1322024" y="102207"/>
                </a:cubicBezTo>
                <a:cubicBezTo>
                  <a:pt x="1329154" y="93040"/>
                  <a:pt x="1345117" y="85215"/>
                  <a:pt x="1355075" y="91190"/>
                </a:cubicBezTo>
                <a:cubicBezTo>
                  <a:pt x="1369157" y="99639"/>
                  <a:pt x="1366594" y="122641"/>
                  <a:pt x="1377108" y="135257"/>
                </a:cubicBezTo>
                <a:cubicBezTo>
                  <a:pt x="1385585" y="145429"/>
                  <a:pt x="1399142" y="149946"/>
                  <a:pt x="1410159" y="157291"/>
                </a:cubicBezTo>
                <a:cubicBezTo>
                  <a:pt x="1417504" y="146274"/>
                  <a:pt x="1418952" y="124240"/>
                  <a:pt x="1432193" y="124240"/>
                </a:cubicBezTo>
                <a:cubicBezTo>
                  <a:pt x="1486188" y="124240"/>
                  <a:pt x="1483093" y="164124"/>
                  <a:pt x="1509311" y="190342"/>
                </a:cubicBezTo>
                <a:cubicBezTo>
                  <a:pt x="1518673" y="199704"/>
                  <a:pt x="1531344" y="205031"/>
                  <a:pt x="1542361" y="212375"/>
                </a:cubicBezTo>
                <a:cubicBezTo>
                  <a:pt x="1553378" y="205031"/>
                  <a:pt x="1563242" y="195558"/>
                  <a:pt x="1575412" y="190342"/>
                </a:cubicBezTo>
                <a:cubicBezTo>
                  <a:pt x="1589329" y="184378"/>
                  <a:pt x="1608225" y="189454"/>
                  <a:pt x="1619479" y="179325"/>
                </a:cubicBezTo>
                <a:cubicBezTo>
                  <a:pt x="1646775" y="154759"/>
                  <a:pt x="1685581" y="91190"/>
                  <a:pt x="1685581" y="91190"/>
                </a:cubicBezTo>
                <a:cubicBezTo>
                  <a:pt x="1703942" y="94862"/>
                  <a:pt x="1722499" y="106749"/>
                  <a:pt x="1740665" y="102207"/>
                </a:cubicBezTo>
                <a:cubicBezTo>
                  <a:pt x="1755780" y="98428"/>
                  <a:pt x="1760188" y="76886"/>
                  <a:pt x="1773716" y="69156"/>
                </a:cubicBezTo>
                <a:cubicBezTo>
                  <a:pt x="1786862" y="61644"/>
                  <a:pt x="1803094" y="61811"/>
                  <a:pt x="1817783" y="58139"/>
                </a:cubicBezTo>
                <a:cubicBezTo>
                  <a:pt x="1839817" y="87517"/>
                  <a:pt x="1853799" y="125215"/>
                  <a:pt x="1883884" y="146274"/>
                </a:cubicBezTo>
                <a:cubicBezTo>
                  <a:pt x="1896288" y="154957"/>
                  <a:pt x="1914716" y="127904"/>
                  <a:pt x="1927952" y="135257"/>
                </a:cubicBezTo>
                <a:cubicBezTo>
                  <a:pt x="1953024" y="149186"/>
                  <a:pt x="1964675" y="179325"/>
                  <a:pt x="1983036" y="201359"/>
                </a:cubicBezTo>
                <a:cubicBezTo>
                  <a:pt x="2064878" y="458577"/>
                  <a:pt x="2000205" y="503679"/>
                  <a:pt x="2093205" y="410679"/>
                </a:cubicBezTo>
                <a:cubicBezTo>
                  <a:pt x="2115239" y="340906"/>
                  <a:pt x="2138002" y="271359"/>
                  <a:pt x="2159306" y="201359"/>
                </a:cubicBezTo>
                <a:cubicBezTo>
                  <a:pt x="2159431" y="200948"/>
                  <a:pt x="2176049" y="129531"/>
                  <a:pt x="2181340" y="124240"/>
                </a:cubicBezTo>
                <a:cubicBezTo>
                  <a:pt x="2192953" y="112627"/>
                  <a:pt x="2210718" y="109551"/>
                  <a:pt x="2225407" y="102207"/>
                </a:cubicBezTo>
                <a:cubicBezTo>
                  <a:pt x="2240096" y="120568"/>
                  <a:pt x="2247643" y="148558"/>
                  <a:pt x="2269475" y="157291"/>
                </a:cubicBezTo>
                <a:cubicBezTo>
                  <a:pt x="2325026" y="179511"/>
                  <a:pt x="2337180" y="143868"/>
                  <a:pt x="2357610" y="113224"/>
                </a:cubicBezTo>
                <a:cubicBezTo>
                  <a:pt x="2372299" y="124241"/>
                  <a:pt x="2388694" y="133291"/>
                  <a:pt x="2401677" y="146274"/>
                </a:cubicBezTo>
                <a:cubicBezTo>
                  <a:pt x="2421622" y="166219"/>
                  <a:pt x="2440796" y="208402"/>
                  <a:pt x="2467778" y="223392"/>
                </a:cubicBezTo>
                <a:cubicBezTo>
                  <a:pt x="2488081" y="234671"/>
                  <a:pt x="2533879" y="245426"/>
                  <a:pt x="2533879" y="245426"/>
                </a:cubicBezTo>
                <a:cubicBezTo>
                  <a:pt x="2552241" y="230737"/>
                  <a:pt x="2577544" y="221914"/>
                  <a:pt x="2588964" y="201359"/>
                </a:cubicBezTo>
                <a:cubicBezTo>
                  <a:pt x="2688175" y="22780"/>
                  <a:pt x="2583701" y="67236"/>
                  <a:pt x="2677099" y="36106"/>
                </a:cubicBezTo>
                <a:cubicBezTo>
                  <a:pt x="2695460" y="65484"/>
                  <a:pt x="2707686" y="99743"/>
                  <a:pt x="2732183" y="124240"/>
                </a:cubicBezTo>
                <a:cubicBezTo>
                  <a:pt x="2888070" y="280127"/>
                  <a:pt x="2742726" y="73954"/>
                  <a:pt x="2820318" y="190342"/>
                </a:cubicBezTo>
                <a:cubicBezTo>
                  <a:pt x="2821317" y="195335"/>
                  <a:pt x="2823671" y="293393"/>
                  <a:pt x="2875402" y="256443"/>
                </a:cubicBezTo>
                <a:cubicBezTo>
                  <a:pt x="2895448" y="242125"/>
                  <a:pt x="2892421" y="209046"/>
                  <a:pt x="2908453" y="190342"/>
                </a:cubicBezTo>
                <a:cubicBezTo>
                  <a:pt x="2916011" y="181525"/>
                  <a:pt x="2930892" y="184042"/>
                  <a:pt x="2941504" y="179325"/>
                </a:cubicBezTo>
                <a:cubicBezTo>
                  <a:pt x="2964015" y="169320"/>
                  <a:pt x="2985571" y="157291"/>
                  <a:pt x="3007605" y="146274"/>
                </a:cubicBezTo>
                <a:cubicBezTo>
                  <a:pt x="3011277" y="135257"/>
                  <a:pt x="3007840" y="117537"/>
                  <a:pt x="3018622" y="113224"/>
                </a:cubicBezTo>
                <a:cubicBezTo>
                  <a:pt x="3044929" y="102701"/>
                  <a:pt x="3059803" y="121354"/>
                  <a:pt x="3073706" y="1352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 36"/>
          <p:cNvSpPr/>
          <p:nvPr/>
        </p:nvSpPr>
        <p:spPr>
          <a:xfrm flipV="1">
            <a:off x="1498294" y="2590800"/>
            <a:ext cx="3073706" cy="457200"/>
          </a:xfrm>
          <a:custGeom>
            <a:avLst/>
            <a:gdLst>
              <a:gd name="connsiteX0" fmla="*/ 0 w 3073706"/>
              <a:gd name="connsiteY0" fmla="*/ 157291 h 503679"/>
              <a:gd name="connsiteX1" fmla="*/ 33051 w 3073706"/>
              <a:gd name="connsiteY1" fmla="*/ 124240 h 503679"/>
              <a:gd name="connsiteX2" fmla="*/ 121185 w 3073706"/>
              <a:gd name="connsiteY2" fmla="*/ 25089 h 503679"/>
              <a:gd name="connsiteX3" fmla="*/ 154236 w 3073706"/>
              <a:gd name="connsiteY3" fmla="*/ 113224 h 503679"/>
              <a:gd name="connsiteX4" fmla="*/ 198304 w 3073706"/>
              <a:gd name="connsiteY4" fmla="*/ 102207 h 503679"/>
              <a:gd name="connsiteX5" fmla="*/ 242371 w 3073706"/>
              <a:gd name="connsiteY5" fmla="*/ 113224 h 503679"/>
              <a:gd name="connsiteX6" fmla="*/ 308472 w 3073706"/>
              <a:gd name="connsiteY6" fmla="*/ 135257 h 503679"/>
              <a:gd name="connsiteX7" fmla="*/ 363557 w 3073706"/>
              <a:gd name="connsiteY7" fmla="*/ 146274 h 503679"/>
              <a:gd name="connsiteX8" fmla="*/ 440675 w 3073706"/>
              <a:gd name="connsiteY8" fmla="*/ 124240 h 503679"/>
              <a:gd name="connsiteX9" fmla="*/ 550843 w 3073706"/>
              <a:gd name="connsiteY9" fmla="*/ 36106 h 503679"/>
              <a:gd name="connsiteX10" fmla="*/ 594911 w 3073706"/>
              <a:gd name="connsiteY10" fmla="*/ 58139 h 503679"/>
              <a:gd name="connsiteX11" fmla="*/ 672029 w 3073706"/>
              <a:gd name="connsiteY11" fmla="*/ 157291 h 503679"/>
              <a:gd name="connsiteX12" fmla="*/ 716096 w 3073706"/>
              <a:gd name="connsiteY12" fmla="*/ 168308 h 503679"/>
              <a:gd name="connsiteX13" fmla="*/ 727113 w 3073706"/>
              <a:gd name="connsiteY13" fmla="*/ 124240 h 503679"/>
              <a:gd name="connsiteX14" fmla="*/ 782198 w 3073706"/>
              <a:gd name="connsiteY14" fmla="*/ 58139 h 503679"/>
              <a:gd name="connsiteX15" fmla="*/ 837282 w 3073706"/>
              <a:gd name="connsiteY15" fmla="*/ 91190 h 503679"/>
              <a:gd name="connsiteX16" fmla="*/ 925417 w 3073706"/>
              <a:gd name="connsiteY16" fmla="*/ 135257 h 503679"/>
              <a:gd name="connsiteX17" fmla="*/ 969484 w 3073706"/>
              <a:gd name="connsiteY17" fmla="*/ 113224 h 503679"/>
              <a:gd name="connsiteX18" fmla="*/ 1024569 w 3073706"/>
              <a:gd name="connsiteY18" fmla="*/ 179325 h 503679"/>
              <a:gd name="connsiteX19" fmla="*/ 1057619 w 3073706"/>
              <a:gd name="connsiteY19" fmla="*/ 190342 h 503679"/>
              <a:gd name="connsiteX20" fmla="*/ 1123720 w 3073706"/>
              <a:gd name="connsiteY20" fmla="*/ 124240 h 503679"/>
              <a:gd name="connsiteX21" fmla="*/ 1167788 w 3073706"/>
              <a:gd name="connsiteY21" fmla="*/ 135257 h 503679"/>
              <a:gd name="connsiteX22" fmla="*/ 1200838 w 3073706"/>
              <a:gd name="connsiteY22" fmla="*/ 124240 h 503679"/>
              <a:gd name="connsiteX23" fmla="*/ 1277957 w 3073706"/>
              <a:gd name="connsiteY23" fmla="*/ 190342 h 503679"/>
              <a:gd name="connsiteX24" fmla="*/ 1322024 w 3073706"/>
              <a:gd name="connsiteY24" fmla="*/ 102207 h 503679"/>
              <a:gd name="connsiteX25" fmla="*/ 1355075 w 3073706"/>
              <a:gd name="connsiteY25" fmla="*/ 91190 h 503679"/>
              <a:gd name="connsiteX26" fmla="*/ 1377108 w 3073706"/>
              <a:gd name="connsiteY26" fmla="*/ 135257 h 503679"/>
              <a:gd name="connsiteX27" fmla="*/ 1410159 w 3073706"/>
              <a:gd name="connsiteY27" fmla="*/ 157291 h 503679"/>
              <a:gd name="connsiteX28" fmla="*/ 1432193 w 3073706"/>
              <a:gd name="connsiteY28" fmla="*/ 124240 h 503679"/>
              <a:gd name="connsiteX29" fmla="*/ 1509311 w 3073706"/>
              <a:gd name="connsiteY29" fmla="*/ 190342 h 503679"/>
              <a:gd name="connsiteX30" fmla="*/ 1542361 w 3073706"/>
              <a:gd name="connsiteY30" fmla="*/ 212375 h 503679"/>
              <a:gd name="connsiteX31" fmla="*/ 1575412 w 3073706"/>
              <a:gd name="connsiteY31" fmla="*/ 190342 h 503679"/>
              <a:gd name="connsiteX32" fmla="*/ 1619479 w 3073706"/>
              <a:gd name="connsiteY32" fmla="*/ 179325 h 503679"/>
              <a:gd name="connsiteX33" fmla="*/ 1685581 w 3073706"/>
              <a:gd name="connsiteY33" fmla="*/ 91190 h 503679"/>
              <a:gd name="connsiteX34" fmla="*/ 1740665 w 3073706"/>
              <a:gd name="connsiteY34" fmla="*/ 102207 h 503679"/>
              <a:gd name="connsiteX35" fmla="*/ 1773716 w 3073706"/>
              <a:gd name="connsiteY35" fmla="*/ 69156 h 503679"/>
              <a:gd name="connsiteX36" fmla="*/ 1817783 w 3073706"/>
              <a:gd name="connsiteY36" fmla="*/ 58139 h 503679"/>
              <a:gd name="connsiteX37" fmla="*/ 1883884 w 3073706"/>
              <a:gd name="connsiteY37" fmla="*/ 146274 h 503679"/>
              <a:gd name="connsiteX38" fmla="*/ 1927952 w 3073706"/>
              <a:gd name="connsiteY38" fmla="*/ 135257 h 503679"/>
              <a:gd name="connsiteX39" fmla="*/ 1983036 w 3073706"/>
              <a:gd name="connsiteY39" fmla="*/ 201359 h 503679"/>
              <a:gd name="connsiteX40" fmla="*/ 2093205 w 3073706"/>
              <a:gd name="connsiteY40" fmla="*/ 410679 h 503679"/>
              <a:gd name="connsiteX41" fmla="*/ 2159306 w 3073706"/>
              <a:gd name="connsiteY41" fmla="*/ 201359 h 503679"/>
              <a:gd name="connsiteX42" fmla="*/ 2181340 w 3073706"/>
              <a:gd name="connsiteY42" fmla="*/ 124240 h 503679"/>
              <a:gd name="connsiteX43" fmla="*/ 2225407 w 3073706"/>
              <a:gd name="connsiteY43" fmla="*/ 102207 h 503679"/>
              <a:gd name="connsiteX44" fmla="*/ 2269475 w 3073706"/>
              <a:gd name="connsiteY44" fmla="*/ 157291 h 503679"/>
              <a:gd name="connsiteX45" fmla="*/ 2357610 w 3073706"/>
              <a:gd name="connsiteY45" fmla="*/ 113224 h 503679"/>
              <a:gd name="connsiteX46" fmla="*/ 2401677 w 3073706"/>
              <a:gd name="connsiteY46" fmla="*/ 146274 h 503679"/>
              <a:gd name="connsiteX47" fmla="*/ 2467778 w 3073706"/>
              <a:gd name="connsiteY47" fmla="*/ 223392 h 503679"/>
              <a:gd name="connsiteX48" fmla="*/ 2533879 w 3073706"/>
              <a:gd name="connsiteY48" fmla="*/ 245426 h 503679"/>
              <a:gd name="connsiteX49" fmla="*/ 2588964 w 3073706"/>
              <a:gd name="connsiteY49" fmla="*/ 201359 h 503679"/>
              <a:gd name="connsiteX50" fmla="*/ 2677099 w 3073706"/>
              <a:gd name="connsiteY50" fmla="*/ 36106 h 503679"/>
              <a:gd name="connsiteX51" fmla="*/ 2732183 w 3073706"/>
              <a:gd name="connsiteY51" fmla="*/ 124240 h 503679"/>
              <a:gd name="connsiteX52" fmla="*/ 2820318 w 3073706"/>
              <a:gd name="connsiteY52" fmla="*/ 190342 h 503679"/>
              <a:gd name="connsiteX53" fmla="*/ 2875402 w 3073706"/>
              <a:gd name="connsiteY53" fmla="*/ 256443 h 503679"/>
              <a:gd name="connsiteX54" fmla="*/ 2908453 w 3073706"/>
              <a:gd name="connsiteY54" fmla="*/ 190342 h 503679"/>
              <a:gd name="connsiteX55" fmla="*/ 2941504 w 3073706"/>
              <a:gd name="connsiteY55" fmla="*/ 179325 h 503679"/>
              <a:gd name="connsiteX56" fmla="*/ 3007605 w 3073706"/>
              <a:gd name="connsiteY56" fmla="*/ 146274 h 503679"/>
              <a:gd name="connsiteX57" fmla="*/ 3018622 w 3073706"/>
              <a:gd name="connsiteY57" fmla="*/ 113224 h 503679"/>
              <a:gd name="connsiteX58" fmla="*/ 3073706 w 3073706"/>
              <a:gd name="connsiteY58" fmla="*/ 135257 h 50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073706" h="503679">
                <a:moveTo>
                  <a:pt x="0" y="157291"/>
                </a:moveTo>
                <a:cubicBezTo>
                  <a:pt x="11017" y="146274"/>
                  <a:pt x="24885" y="137509"/>
                  <a:pt x="33051" y="124240"/>
                </a:cubicBezTo>
                <a:cubicBezTo>
                  <a:pt x="104871" y="7533"/>
                  <a:pt x="45920" y="0"/>
                  <a:pt x="121185" y="25089"/>
                </a:cubicBezTo>
                <a:cubicBezTo>
                  <a:pt x="132202" y="54467"/>
                  <a:pt x="132050" y="91038"/>
                  <a:pt x="154236" y="113224"/>
                </a:cubicBezTo>
                <a:cubicBezTo>
                  <a:pt x="164943" y="123931"/>
                  <a:pt x="183163" y="102207"/>
                  <a:pt x="198304" y="102207"/>
                </a:cubicBezTo>
                <a:cubicBezTo>
                  <a:pt x="213445" y="102207"/>
                  <a:pt x="227682" y="109552"/>
                  <a:pt x="242371" y="113224"/>
                </a:cubicBezTo>
                <a:cubicBezTo>
                  <a:pt x="282574" y="193627"/>
                  <a:pt x="238892" y="142988"/>
                  <a:pt x="308472" y="135257"/>
                </a:cubicBezTo>
                <a:cubicBezTo>
                  <a:pt x="327083" y="133189"/>
                  <a:pt x="345195" y="142602"/>
                  <a:pt x="363557" y="146274"/>
                </a:cubicBezTo>
                <a:cubicBezTo>
                  <a:pt x="389263" y="138929"/>
                  <a:pt x="416401" y="135443"/>
                  <a:pt x="440675" y="124240"/>
                </a:cubicBezTo>
                <a:cubicBezTo>
                  <a:pt x="492295" y="100415"/>
                  <a:pt x="512970" y="73979"/>
                  <a:pt x="550843" y="36106"/>
                </a:cubicBezTo>
                <a:cubicBezTo>
                  <a:pt x="565532" y="43450"/>
                  <a:pt x="583298" y="46526"/>
                  <a:pt x="594911" y="58139"/>
                </a:cubicBezTo>
                <a:cubicBezTo>
                  <a:pt x="655381" y="118609"/>
                  <a:pt x="596587" y="110140"/>
                  <a:pt x="672029" y="157291"/>
                </a:cubicBezTo>
                <a:cubicBezTo>
                  <a:pt x="684869" y="165316"/>
                  <a:pt x="701407" y="164636"/>
                  <a:pt x="716096" y="168308"/>
                </a:cubicBezTo>
                <a:cubicBezTo>
                  <a:pt x="719768" y="153619"/>
                  <a:pt x="721148" y="138157"/>
                  <a:pt x="727113" y="124240"/>
                </a:cubicBezTo>
                <a:cubicBezTo>
                  <a:pt x="738616" y="97400"/>
                  <a:pt x="762347" y="77990"/>
                  <a:pt x="782198" y="58139"/>
                </a:cubicBezTo>
                <a:cubicBezTo>
                  <a:pt x="800559" y="69156"/>
                  <a:pt x="816968" y="84419"/>
                  <a:pt x="837282" y="91190"/>
                </a:cubicBezTo>
                <a:cubicBezTo>
                  <a:pt x="932226" y="122838"/>
                  <a:pt x="903358" y="69081"/>
                  <a:pt x="925417" y="135257"/>
                </a:cubicBezTo>
                <a:cubicBezTo>
                  <a:pt x="940106" y="127913"/>
                  <a:pt x="953061" y="113224"/>
                  <a:pt x="969484" y="113224"/>
                </a:cubicBezTo>
                <a:cubicBezTo>
                  <a:pt x="1039845" y="113224"/>
                  <a:pt x="997814" y="145881"/>
                  <a:pt x="1024569" y="179325"/>
                </a:cubicBezTo>
                <a:cubicBezTo>
                  <a:pt x="1031823" y="188393"/>
                  <a:pt x="1046602" y="186670"/>
                  <a:pt x="1057619" y="190342"/>
                </a:cubicBezTo>
                <a:cubicBezTo>
                  <a:pt x="1074071" y="165664"/>
                  <a:pt x="1090925" y="132439"/>
                  <a:pt x="1123720" y="124240"/>
                </a:cubicBezTo>
                <a:lnTo>
                  <a:pt x="1167788" y="135257"/>
                </a:lnTo>
                <a:cubicBezTo>
                  <a:pt x="1178805" y="131585"/>
                  <a:pt x="1189672" y="121050"/>
                  <a:pt x="1200838" y="124240"/>
                </a:cubicBezTo>
                <a:cubicBezTo>
                  <a:pt x="1220624" y="129893"/>
                  <a:pt x="1263102" y="175487"/>
                  <a:pt x="1277957" y="190342"/>
                </a:cubicBezTo>
                <a:cubicBezTo>
                  <a:pt x="1292646" y="160964"/>
                  <a:pt x="1301859" y="128134"/>
                  <a:pt x="1322024" y="102207"/>
                </a:cubicBezTo>
                <a:cubicBezTo>
                  <a:pt x="1329154" y="93040"/>
                  <a:pt x="1345117" y="85215"/>
                  <a:pt x="1355075" y="91190"/>
                </a:cubicBezTo>
                <a:cubicBezTo>
                  <a:pt x="1369157" y="99639"/>
                  <a:pt x="1366594" y="122641"/>
                  <a:pt x="1377108" y="135257"/>
                </a:cubicBezTo>
                <a:cubicBezTo>
                  <a:pt x="1385585" y="145429"/>
                  <a:pt x="1399142" y="149946"/>
                  <a:pt x="1410159" y="157291"/>
                </a:cubicBezTo>
                <a:cubicBezTo>
                  <a:pt x="1417504" y="146274"/>
                  <a:pt x="1418952" y="124240"/>
                  <a:pt x="1432193" y="124240"/>
                </a:cubicBezTo>
                <a:cubicBezTo>
                  <a:pt x="1486188" y="124240"/>
                  <a:pt x="1483093" y="164124"/>
                  <a:pt x="1509311" y="190342"/>
                </a:cubicBezTo>
                <a:cubicBezTo>
                  <a:pt x="1518673" y="199704"/>
                  <a:pt x="1531344" y="205031"/>
                  <a:pt x="1542361" y="212375"/>
                </a:cubicBezTo>
                <a:cubicBezTo>
                  <a:pt x="1553378" y="205031"/>
                  <a:pt x="1563242" y="195558"/>
                  <a:pt x="1575412" y="190342"/>
                </a:cubicBezTo>
                <a:cubicBezTo>
                  <a:pt x="1589329" y="184378"/>
                  <a:pt x="1608225" y="189454"/>
                  <a:pt x="1619479" y="179325"/>
                </a:cubicBezTo>
                <a:cubicBezTo>
                  <a:pt x="1646775" y="154759"/>
                  <a:pt x="1685581" y="91190"/>
                  <a:pt x="1685581" y="91190"/>
                </a:cubicBezTo>
                <a:cubicBezTo>
                  <a:pt x="1703942" y="94862"/>
                  <a:pt x="1722499" y="106749"/>
                  <a:pt x="1740665" y="102207"/>
                </a:cubicBezTo>
                <a:cubicBezTo>
                  <a:pt x="1755780" y="98428"/>
                  <a:pt x="1760188" y="76886"/>
                  <a:pt x="1773716" y="69156"/>
                </a:cubicBezTo>
                <a:cubicBezTo>
                  <a:pt x="1786862" y="61644"/>
                  <a:pt x="1803094" y="61811"/>
                  <a:pt x="1817783" y="58139"/>
                </a:cubicBezTo>
                <a:cubicBezTo>
                  <a:pt x="1839817" y="87517"/>
                  <a:pt x="1853799" y="125215"/>
                  <a:pt x="1883884" y="146274"/>
                </a:cubicBezTo>
                <a:cubicBezTo>
                  <a:pt x="1896288" y="154957"/>
                  <a:pt x="1914716" y="127904"/>
                  <a:pt x="1927952" y="135257"/>
                </a:cubicBezTo>
                <a:cubicBezTo>
                  <a:pt x="1953024" y="149186"/>
                  <a:pt x="1964675" y="179325"/>
                  <a:pt x="1983036" y="201359"/>
                </a:cubicBezTo>
                <a:cubicBezTo>
                  <a:pt x="2064878" y="458577"/>
                  <a:pt x="2000205" y="503679"/>
                  <a:pt x="2093205" y="410679"/>
                </a:cubicBezTo>
                <a:cubicBezTo>
                  <a:pt x="2115239" y="340906"/>
                  <a:pt x="2138002" y="271359"/>
                  <a:pt x="2159306" y="201359"/>
                </a:cubicBezTo>
                <a:cubicBezTo>
                  <a:pt x="2159431" y="200948"/>
                  <a:pt x="2176049" y="129531"/>
                  <a:pt x="2181340" y="124240"/>
                </a:cubicBezTo>
                <a:cubicBezTo>
                  <a:pt x="2192953" y="112627"/>
                  <a:pt x="2210718" y="109551"/>
                  <a:pt x="2225407" y="102207"/>
                </a:cubicBezTo>
                <a:cubicBezTo>
                  <a:pt x="2240096" y="120568"/>
                  <a:pt x="2247643" y="148558"/>
                  <a:pt x="2269475" y="157291"/>
                </a:cubicBezTo>
                <a:cubicBezTo>
                  <a:pt x="2325026" y="179511"/>
                  <a:pt x="2337180" y="143868"/>
                  <a:pt x="2357610" y="113224"/>
                </a:cubicBezTo>
                <a:cubicBezTo>
                  <a:pt x="2372299" y="124241"/>
                  <a:pt x="2388694" y="133291"/>
                  <a:pt x="2401677" y="146274"/>
                </a:cubicBezTo>
                <a:cubicBezTo>
                  <a:pt x="2421622" y="166219"/>
                  <a:pt x="2440796" y="208402"/>
                  <a:pt x="2467778" y="223392"/>
                </a:cubicBezTo>
                <a:cubicBezTo>
                  <a:pt x="2488081" y="234671"/>
                  <a:pt x="2533879" y="245426"/>
                  <a:pt x="2533879" y="245426"/>
                </a:cubicBezTo>
                <a:cubicBezTo>
                  <a:pt x="2552241" y="230737"/>
                  <a:pt x="2577544" y="221914"/>
                  <a:pt x="2588964" y="201359"/>
                </a:cubicBezTo>
                <a:cubicBezTo>
                  <a:pt x="2688175" y="22780"/>
                  <a:pt x="2583701" y="67236"/>
                  <a:pt x="2677099" y="36106"/>
                </a:cubicBezTo>
                <a:cubicBezTo>
                  <a:pt x="2695460" y="65484"/>
                  <a:pt x="2707686" y="99743"/>
                  <a:pt x="2732183" y="124240"/>
                </a:cubicBezTo>
                <a:cubicBezTo>
                  <a:pt x="2888070" y="280127"/>
                  <a:pt x="2742726" y="73954"/>
                  <a:pt x="2820318" y="190342"/>
                </a:cubicBezTo>
                <a:cubicBezTo>
                  <a:pt x="2821317" y="195335"/>
                  <a:pt x="2823671" y="293393"/>
                  <a:pt x="2875402" y="256443"/>
                </a:cubicBezTo>
                <a:cubicBezTo>
                  <a:pt x="2895448" y="242125"/>
                  <a:pt x="2892421" y="209046"/>
                  <a:pt x="2908453" y="190342"/>
                </a:cubicBezTo>
                <a:cubicBezTo>
                  <a:pt x="2916011" y="181525"/>
                  <a:pt x="2930892" y="184042"/>
                  <a:pt x="2941504" y="179325"/>
                </a:cubicBezTo>
                <a:cubicBezTo>
                  <a:pt x="2964015" y="169320"/>
                  <a:pt x="2985571" y="157291"/>
                  <a:pt x="3007605" y="146274"/>
                </a:cubicBezTo>
                <a:cubicBezTo>
                  <a:pt x="3011277" y="135257"/>
                  <a:pt x="3007840" y="117537"/>
                  <a:pt x="3018622" y="113224"/>
                </a:cubicBezTo>
                <a:cubicBezTo>
                  <a:pt x="3044929" y="102701"/>
                  <a:pt x="3059803" y="121354"/>
                  <a:pt x="3073706" y="1352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/>
          <p:cNvCxnSpPr/>
          <p:nvPr/>
        </p:nvCxnSpPr>
        <p:spPr>
          <a:xfrm>
            <a:off x="1447800" y="5257800"/>
            <a:ext cx="30480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0" y="1828800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Diode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0" y="2667000"/>
            <a:ext cx="1286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Preamp out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0" y="4495800"/>
            <a:ext cx="1213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Shaper out</a:t>
            </a:r>
            <a:endParaRPr lang="en-GB" dirty="0"/>
          </a:p>
        </p:txBody>
      </p:sp>
      <p:sp>
        <p:nvSpPr>
          <p:cNvPr id="48" name="Freeform 47"/>
          <p:cNvSpPr/>
          <p:nvPr/>
        </p:nvSpPr>
        <p:spPr>
          <a:xfrm>
            <a:off x="1524000" y="4343400"/>
            <a:ext cx="3073706" cy="1295400"/>
          </a:xfrm>
          <a:custGeom>
            <a:avLst/>
            <a:gdLst>
              <a:gd name="connsiteX0" fmla="*/ 0 w 3073706"/>
              <a:gd name="connsiteY0" fmla="*/ 157291 h 503679"/>
              <a:gd name="connsiteX1" fmla="*/ 33051 w 3073706"/>
              <a:gd name="connsiteY1" fmla="*/ 124240 h 503679"/>
              <a:gd name="connsiteX2" fmla="*/ 121185 w 3073706"/>
              <a:gd name="connsiteY2" fmla="*/ 25089 h 503679"/>
              <a:gd name="connsiteX3" fmla="*/ 154236 w 3073706"/>
              <a:gd name="connsiteY3" fmla="*/ 113224 h 503679"/>
              <a:gd name="connsiteX4" fmla="*/ 198304 w 3073706"/>
              <a:gd name="connsiteY4" fmla="*/ 102207 h 503679"/>
              <a:gd name="connsiteX5" fmla="*/ 242371 w 3073706"/>
              <a:gd name="connsiteY5" fmla="*/ 113224 h 503679"/>
              <a:gd name="connsiteX6" fmla="*/ 308472 w 3073706"/>
              <a:gd name="connsiteY6" fmla="*/ 135257 h 503679"/>
              <a:gd name="connsiteX7" fmla="*/ 363557 w 3073706"/>
              <a:gd name="connsiteY7" fmla="*/ 146274 h 503679"/>
              <a:gd name="connsiteX8" fmla="*/ 440675 w 3073706"/>
              <a:gd name="connsiteY8" fmla="*/ 124240 h 503679"/>
              <a:gd name="connsiteX9" fmla="*/ 550843 w 3073706"/>
              <a:gd name="connsiteY9" fmla="*/ 36106 h 503679"/>
              <a:gd name="connsiteX10" fmla="*/ 594911 w 3073706"/>
              <a:gd name="connsiteY10" fmla="*/ 58139 h 503679"/>
              <a:gd name="connsiteX11" fmla="*/ 672029 w 3073706"/>
              <a:gd name="connsiteY11" fmla="*/ 157291 h 503679"/>
              <a:gd name="connsiteX12" fmla="*/ 716096 w 3073706"/>
              <a:gd name="connsiteY12" fmla="*/ 168308 h 503679"/>
              <a:gd name="connsiteX13" fmla="*/ 727113 w 3073706"/>
              <a:gd name="connsiteY13" fmla="*/ 124240 h 503679"/>
              <a:gd name="connsiteX14" fmla="*/ 782198 w 3073706"/>
              <a:gd name="connsiteY14" fmla="*/ 58139 h 503679"/>
              <a:gd name="connsiteX15" fmla="*/ 837282 w 3073706"/>
              <a:gd name="connsiteY15" fmla="*/ 91190 h 503679"/>
              <a:gd name="connsiteX16" fmla="*/ 925417 w 3073706"/>
              <a:gd name="connsiteY16" fmla="*/ 135257 h 503679"/>
              <a:gd name="connsiteX17" fmla="*/ 969484 w 3073706"/>
              <a:gd name="connsiteY17" fmla="*/ 113224 h 503679"/>
              <a:gd name="connsiteX18" fmla="*/ 1024569 w 3073706"/>
              <a:gd name="connsiteY18" fmla="*/ 179325 h 503679"/>
              <a:gd name="connsiteX19" fmla="*/ 1057619 w 3073706"/>
              <a:gd name="connsiteY19" fmla="*/ 190342 h 503679"/>
              <a:gd name="connsiteX20" fmla="*/ 1123720 w 3073706"/>
              <a:gd name="connsiteY20" fmla="*/ 124240 h 503679"/>
              <a:gd name="connsiteX21" fmla="*/ 1167788 w 3073706"/>
              <a:gd name="connsiteY21" fmla="*/ 135257 h 503679"/>
              <a:gd name="connsiteX22" fmla="*/ 1200838 w 3073706"/>
              <a:gd name="connsiteY22" fmla="*/ 124240 h 503679"/>
              <a:gd name="connsiteX23" fmla="*/ 1277957 w 3073706"/>
              <a:gd name="connsiteY23" fmla="*/ 190342 h 503679"/>
              <a:gd name="connsiteX24" fmla="*/ 1322024 w 3073706"/>
              <a:gd name="connsiteY24" fmla="*/ 102207 h 503679"/>
              <a:gd name="connsiteX25" fmla="*/ 1355075 w 3073706"/>
              <a:gd name="connsiteY25" fmla="*/ 91190 h 503679"/>
              <a:gd name="connsiteX26" fmla="*/ 1377108 w 3073706"/>
              <a:gd name="connsiteY26" fmla="*/ 135257 h 503679"/>
              <a:gd name="connsiteX27" fmla="*/ 1410159 w 3073706"/>
              <a:gd name="connsiteY27" fmla="*/ 157291 h 503679"/>
              <a:gd name="connsiteX28" fmla="*/ 1432193 w 3073706"/>
              <a:gd name="connsiteY28" fmla="*/ 124240 h 503679"/>
              <a:gd name="connsiteX29" fmla="*/ 1509311 w 3073706"/>
              <a:gd name="connsiteY29" fmla="*/ 190342 h 503679"/>
              <a:gd name="connsiteX30" fmla="*/ 1542361 w 3073706"/>
              <a:gd name="connsiteY30" fmla="*/ 212375 h 503679"/>
              <a:gd name="connsiteX31" fmla="*/ 1575412 w 3073706"/>
              <a:gd name="connsiteY31" fmla="*/ 190342 h 503679"/>
              <a:gd name="connsiteX32" fmla="*/ 1619479 w 3073706"/>
              <a:gd name="connsiteY32" fmla="*/ 179325 h 503679"/>
              <a:gd name="connsiteX33" fmla="*/ 1685581 w 3073706"/>
              <a:gd name="connsiteY33" fmla="*/ 91190 h 503679"/>
              <a:gd name="connsiteX34" fmla="*/ 1740665 w 3073706"/>
              <a:gd name="connsiteY34" fmla="*/ 102207 h 503679"/>
              <a:gd name="connsiteX35" fmla="*/ 1773716 w 3073706"/>
              <a:gd name="connsiteY35" fmla="*/ 69156 h 503679"/>
              <a:gd name="connsiteX36" fmla="*/ 1817783 w 3073706"/>
              <a:gd name="connsiteY36" fmla="*/ 58139 h 503679"/>
              <a:gd name="connsiteX37" fmla="*/ 1883884 w 3073706"/>
              <a:gd name="connsiteY37" fmla="*/ 146274 h 503679"/>
              <a:gd name="connsiteX38" fmla="*/ 1927952 w 3073706"/>
              <a:gd name="connsiteY38" fmla="*/ 135257 h 503679"/>
              <a:gd name="connsiteX39" fmla="*/ 1983036 w 3073706"/>
              <a:gd name="connsiteY39" fmla="*/ 201359 h 503679"/>
              <a:gd name="connsiteX40" fmla="*/ 2093205 w 3073706"/>
              <a:gd name="connsiteY40" fmla="*/ 410679 h 503679"/>
              <a:gd name="connsiteX41" fmla="*/ 2159306 w 3073706"/>
              <a:gd name="connsiteY41" fmla="*/ 201359 h 503679"/>
              <a:gd name="connsiteX42" fmla="*/ 2181340 w 3073706"/>
              <a:gd name="connsiteY42" fmla="*/ 124240 h 503679"/>
              <a:gd name="connsiteX43" fmla="*/ 2225407 w 3073706"/>
              <a:gd name="connsiteY43" fmla="*/ 102207 h 503679"/>
              <a:gd name="connsiteX44" fmla="*/ 2269475 w 3073706"/>
              <a:gd name="connsiteY44" fmla="*/ 157291 h 503679"/>
              <a:gd name="connsiteX45" fmla="*/ 2357610 w 3073706"/>
              <a:gd name="connsiteY45" fmla="*/ 113224 h 503679"/>
              <a:gd name="connsiteX46" fmla="*/ 2401677 w 3073706"/>
              <a:gd name="connsiteY46" fmla="*/ 146274 h 503679"/>
              <a:gd name="connsiteX47" fmla="*/ 2467778 w 3073706"/>
              <a:gd name="connsiteY47" fmla="*/ 223392 h 503679"/>
              <a:gd name="connsiteX48" fmla="*/ 2533879 w 3073706"/>
              <a:gd name="connsiteY48" fmla="*/ 245426 h 503679"/>
              <a:gd name="connsiteX49" fmla="*/ 2588964 w 3073706"/>
              <a:gd name="connsiteY49" fmla="*/ 201359 h 503679"/>
              <a:gd name="connsiteX50" fmla="*/ 2677099 w 3073706"/>
              <a:gd name="connsiteY50" fmla="*/ 36106 h 503679"/>
              <a:gd name="connsiteX51" fmla="*/ 2732183 w 3073706"/>
              <a:gd name="connsiteY51" fmla="*/ 124240 h 503679"/>
              <a:gd name="connsiteX52" fmla="*/ 2820318 w 3073706"/>
              <a:gd name="connsiteY52" fmla="*/ 190342 h 503679"/>
              <a:gd name="connsiteX53" fmla="*/ 2875402 w 3073706"/>
              <a:gd name="connsiteY53" fmla="*/ 256443 h 503679"/>
              <a:gd name="connsiteX54" fmla="*/ 2908453 w 3073706"/>
              <a:gd name="connsiteY54" fmla="*/ 190342 h 503679"/>
              <a:gd name="connsiteX55" fmla="*/ 2941504 w 3073706"/>
              <a:gd name="connsiteY55" fmla="*/ 179325 h 503679"/>
              <a:gd name="connsiteX56" fmla="*/ 3007605 w 3073706"/>
              <a:gd name="connsiteY56" fmla="*/ 146274 h 503679"/>
              <a:gd name="connsiteX57" fmla="*/ 3018622 w 3073706"/>
              <a:gd name="connsiteY57" fmla="*/ 113224 h 503679"/>
              <a:gd name="connsiteX58" fmla="*/ 3073706 w 3073706"/>
              <a:gd name="connsiteY58" fmla="*/ 135257 h 50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073706" h="503679">
                <a:moveTo>
                  <a:pt x="0" y="157291"/>
                </a:moveTo>
                <a:cubicBezTo>
                  <a:pt x="11017" y="146274"/>
                  <a:pt x="24885" y="137509"/>
                  <a:pt x="33051" y="124240"/>
                </a:cubicBezTo>
                <a:cubicBezTo>
                  <a:pt x="104871" y="7533"/>
                  <a:pt x="45920" y="0"/>
                  <a:pt x="121185" y="25089"/>
                </a:cubicBezTo>
                <a:cubicBezTo>
                  <a:pt x="132202" y="54467"/>
                  <a:pt x="132050" y="91038"/>
                  <a:pt x="154236" y="113224"/>
                </a:cubicBezTo>
                <a:cubicBezTo>
                  <a:pt x="164943" y="123931"/>
                  <a:pt x="183163" y="102207"/>
                  <a:pt x="198304" y="102207"/>
                </a:cubicBezTo>
                <a:cubicBezTo>
                  <a:pt x="213445" y="102207"/>
                  <a:pt x="227682" y="109552"/>
                  <a:pt x="242371" y="113224"/>
                </a:cubicBezTo>
                <a:cubicBezTo>
                  <a:pt x="282574" y="193627"/>
                  <a:pt x="238892" y="142988"/>
                  <a:pt x="308472" y="135257"/>
                </a:cubicBezTo>
                <a:cubicBezTo>
                  <a:pt x="327083" y="133189"/>
                  <a:pt x="345195" y="142602"/>
                  <a:pt x="363557" y="146274"/>
                </a:cubicBezTo>
                <a:cubicBezTo>
                  <a:pt x="389263" y="138929"/>
                  <a:pt x="416401" y="135443"/>
                  <a:pt x="440675" y="124240"/>
                </a:cubicBezTo>
                <a:cubicBezTo>
                  <a:pt x="492295" y="100415"/>
                  <a:pt x="512970" y="73979"/>
                  <a:pt x="550843" y="36106"/>
                </a:cubicBezTo>
                <a:cubicBezTo>
                  <a:pt x="565532" y="43450"/>
                  <a:pt x="583298" y="46526"/>
                  <a:pt x="594911" y="58139"/>
                </a:cubicBezTo>
                <a:cubicBezTo>
                  <a:pt x="655381" y="118609"/>
                  <a:pt x="596587" y="110140"/>
                  <a:pt x="672029" y="157291"/>
                </a:cubicBezTo>
                <a:cubicBezTo>
                  <a:pt x="684869" y="165316"/>
                  <a:pt x="701407" y="164636"/>
                  <a:pt x="716096" y="168308"/>
                </a:cubicBezTo>
                <a:cubicBezTo>
                  <a:pt x="719768" y="153619"/>
                  <a:pt x="721148" y="138157"/>
                  <a:pt x="727113" y="124240"/>
                </a:cubicBezTo>
                <a:cubicBezTo>
                  <a:pt x="738616" y="97400"/>
                  <a:pt x="762347" y="77990"/>
                  <a:pt x="782198" y="58139"/>
                </a:cubicBezTo>
                <a:cubicBezTo>
                  <a:pt x="800559" y="69156"/>
                  <a:pt x="816968" y="84419"/>
                  <a:pt x="837282" y="91190"/>
                </a:cubicBezTo>
                <a:cubicBezTo>
                  <a:pt x="932226" y="122838"/>
                  <a:pt x="903358" y="69081"/>
                  <a:pt x="925417" y="135257"/>
                </a:cubicBezTo>
                <a:cubicBezTo>
                  <a:pt x="940106" y="127913"/>
                  <a:pt x="953061" y="113224"/>
                  <a:pt x="969484" y="113224"/>
                </a:cubicBezTo>
                <a:cubicBezTo>
                  <a:pt x="1039845" y="113224"/>
                  <a:pt x="997814" y="145881"/>
                  <a:pt x="1024569" y="179325"/>
                </a:cubicBezTo>
                <a:cubicBezTo>
                  <a:pt x="1031823" y="188393"/>
                  <a:pt x="1046602" y="186670"/>
                  <a:pt x="1057619" y="190342"/>
                </a:cubicBezTo>
                <a:cubicBezTo>
                  <a:pt x="1074071" y="165664"/>
                  <a:pt x="1090925" y="132439"/>
                  <a:pt x="1123720" y="124240"/>
                </a:cubicBezTo>
                <a:lnTo>
                  <a:pt x="1167788" y="135257"/>
                </a:lnTo>
                <a:cubicBezTo>
                  <a:pt x="1178805" y="131585"/>
                  <a:pt x="1189672" y="121050"/>
                  <a:pt x="1200838" y="124240"/>
                </a:cubicBezTo>
                <a:cubicBezTo>
                  <a:pt x="1220624" y="129893"/>
                  <a:pt x="1263102" y="175487"/>
                  <a:pt x="1277957" y="190342"/>
                </a:cubicBezTo>
                <a:cubicBezTo>
                  <a:pt x="1292646" y="160964"/>
                  <a:pt x="1301859" y="128134"/>
                  <a:pt x="1322024" y="102207"/>
                </a:cubicBezTo>
                <a:cubicBezTo>
                  <a:pt x="1329154" y="93040"/>
                  <a:pt x="1345117" y="85215"/>
                  <a:pt x="1355075" y="91190"/>
                </a:cubicBezTo>
                <a:cubicBezTo>
                  <a:pt x="1369157" y="99639"/>
                  <a:pt x="1366594" y="122641"/>
                  <a:pt x="1377108" y="135257"/>
                </a:cubicBezTo>
                <a:cubicBezTo>
                  <a:pt x="1385585" y="145429"/>
                  <a:pt x="1399142" y="149946"/>
                  <a:pt x="1410159" y="157291"/>
                </a:cubicBezTo>
                <a:cubicBezTo>
                  <a:pt x="1417504" y="146274"/>
                  <a:pt x="1418952" y="124240"/>
                  <a:pt x="1432193" y="124240"/>
                </a:cubicBezTo>
                <a:cubicBezTo>
                  <a:pt x="1486188" y="124240"/>
                  <a:pt x="1483093" y="164124"/>
                  <a:pt x="1509311" y="190342"/>
                </a:cubicBezTo>
                <a:cubicBezTo>
                  <a:pt x="1518673" y="199704"/>
                  <a:pt x="1531344" y="205031"/>
                  <a:pt x="1542361" y="212375"/>
                </a:cubicBezTo>
                <a:cubicBezTo>
                  <a:pt x="1553378" y="205031"/>
                  <a:pt x="1563242" y="195558"/>
                  <a:pt x="1575412" y="190342"/>
                </a:cubicBezTo>
                <a:cubicBezTo>
                  <a:pt x="1589329" y="184378"/>
                  <a:pt x="1608225" y="189454"/>
                  <a:pt x="1619479" y="179325"/>
                </a:cubicBezTo>
                <a:cubicBezTo>
                  <a:pt x="1646775" y="154759"/>
                  <a:pt x="1685581" y="91190"/>
                  <a:pt x="1685581" y="91190"/>
                </a:cubicBezTo>
                <a:cubicBezTo>
                  <a:pt x="1703942" y="94862"/>
                  <a:pt x="1722499" y="106749"/>
                  <a:pt x="1740665" y="102207"/>
                </a:cubicBezTo>
                <a:cubicBezTo>
                  <a:pt x="1755780" y="98428"/>
                  <a:pt x="1760188" y="76886"/>
                  <a:pt x="1773716" y="69156"/>
                </a:cubicBezTo>
                <a:cubicBezTo>
                  <a:pt x="1786862" y="61644"/>
                  <a:pt x="1803094" y="61811"/>
                  <a:pt x="1817783" y="58139"/>
                </a:cubicBezTo>
                <a:cubicBezTo>
                  <a:pt x="1839817" y="87517"/>
                  <a:pt x="1853799" y="125215"/>
                  <a:pt x="1883884" y="146274"/>
                </a:cubicBezTo>
                <a:cubicBezTo>
                  <a:pt x="1896288" y="154957"/>
                  <a:pt x="1914716" y="127904"/>
                  <a:pt x="1927952" y="135257"/>
                </a:cubicBezTo>
                <a:cubicBezTo>
                  <a:pt x="1953024" y="149186"/>
                  <a:pt x="1964675" y="179325"/>
                  <a:pt x="1983036" y="201359"/>
                </a:cubicBezTo>
                <a:cubicBezTo>
                  <a:pt x="2064878" y="458577"/>
                  <a:pt x="2000205" y="503679"/>
                  <a:pt x="2093205" y="410679"/>
                </a:cubicBezTo>
                <a:cubicBezTo>
                  <a:pt x="2115239" y="340906"/>
                  <a:pt x="2138002" y="271359"/>
                  <a:pt x="2159306" y="201359"/>
                </a:cubicBezTo>
                <a:cubicBezTo>
                  <a:pt x="2159431" y="200948"/>
                  <a:pt x="2176049" y="129531"/>
                  <a:pt x="2181340" y="124240"/>
                </a:cubicBezTo>
                <a:cubicBezTo>
                  <a:pt x="2192953" y="112627"/>
                  <a:pt x="2210718" y="109551"/>
                  <a:pt x="2225407" y="102207"/>
                </a:cubicBezTo>
                <a:cubicBezTo>
                  <a:pt x="2240096" y="120568"/>
                  <a:pt x="2247643" y="148558"/>
                  <a:pt x="2269475" y="157291"/>
                </a:cubicBezTo>
                <a:cubicBezTo>
                  <a:pt x="2325026" y="179511"/>
                  <a:pt x="2337180" y="143868"/>
                  <a:pt x="2357610" y="113224"/>
                </a:cubicBezTo>
                <a:cubicBezTo>
                  <a:pt x="2372299" y="124241"/>
                  <a:pt x="2388694" y="133291"/>
                  <a:pt x="2401677" y="146274"/>
                </a:cubicBezTo>
                <a:cubicBezTo>
                  <a:pt x="2421622" y="166219"/>
                  <a:pt x="2440796" y="208402"/>
                  <a:pt x="2467778" y="223392"/>
                </a:cubicBezTo>
                <a:cubicBezTo>
                  <a:pt x="2488081" y="234671"/>
                  <a:pt x="2533879" y="245426"/>
                  <a:pt x="2533879" y="245426"/>
                </a:cubicBezTo>
                <a:cubicBezTo>
                  <a:pt x="2552241" y="230737"/>
                  <a:pt x="2577544" y="221914"/>
                  <a:pt x="2588964" y="201359"/>
                </a:cubicBezTo>
                <a:cubicBezTo>
                  <a:pt x="2688175" y="22780"/>
                  <a:pt x="2583701" y="67236"/>
                  <a:pt x="2677099" y="36106"/>
                </a:cubicBezTo>
                <a:cubicBezTo>
                  <a:pt x="2695460" y="65484"/>
                  <a:pt x="2707686" y="99743"/>
                  <a:pt x="2732183" y="124240"/>
                </a:cubicBezTo>
                <a:cubicBezTo>
                  <a:pt x="2888070" y="280127"/>
                  <a:pt x="2742726" y="73954"/>
                  <a:pt x="2820318" y="190342"/>
                </a:cubicBezTo>
                <a:cubicBezTo>
                  <a:pt x="2821317" y="195335"/>
                  <a:pt x="2823671" y="293393"/>
                  <a:pt x="2875402" y="256443"/>
                </a:cubicBezTo>
                <a:cubicBezTo>
                  <a:pt x="2895448" y="242125"/>
                  <a:pt x="2892421" y="209046"/>
                  <a:pt x="2908453" y="190342"/>
                </a:cubicBezTo>
                <a:cubicBezTo>
                  <a:pt x="2916011" y="181525"/>
                  <a:pt x="2930892" y="184042"/>
                  <a:pt x="2941504" y="179325"/>
                </a:cubicBezTo>
                <a:cubicBezTo>
                  <a:pt x="2964015" y="169320"/>
                  <a:pt x="2985571" y="157291"/>
                  <a:pt x="3007605" y="146274"/>
                </a:cubicBezTo>
                <a:cubicBezTo>
                  <a:pt x="3011277" y="135257"/>
                  <a:pt x="3007840" y="117537"/>
                  <a:pt x="3018622" y="113224"/>
                </a:cubicBezTo>
                <a:cubicBezTo>
                  <a:pt x="3044929" y="102701"/>
                  <a:pt x="3059803" y="121354"/>
                  <a:pt x="3073706" y="1352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0" y="6183868"/>
            <a:ext cx="1307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Comparator</a:t>
            </a:r>
            <a:endParaRPr lang="en-GB" dirty="0"/>
          </a:p>
        </p:txBody>
      </p:sp>
      <p:sp>
        <p:nvSpPr>
          <p:cNvPr id="14" name="Freeform 13"/>
          <p:cNvSpPr/>
          <p:nvPr/>
        </p:nvSpPr>
        <p:spPr>
          <a:xfrm>
            <a:off x="3810000" y="3810000"/>
            <a:ext cx="2286000" cy="914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0" y="5105400"/>
            <a:ext cx="1119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Threshold</a:t>
            </a:r>
            <a:endParaRPr lang="en-GB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87966" y="5867400"/>
            <a:ext cx="228600" cy="1260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3522060" y="6133306"/>
            <a:ext cx="5334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559366" y="6400800"/>
            <a:ext cx="2286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reeform 40"/>
          <p:cNvSpPr/>
          <p:nvPr/>
        </p:nvSpPr>
        <p:spPr>
          <a:xfrm flipV="1">
            <a:off x="3810000" y="2895600"/>
            <a:ext cx="609600" cy="3048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reeform 41"/>
          <p:cNvSpPr/>
          <p:nvPr/>
        </p:nvSpPr>
        <p:spPr>
          <a:xfrm>
            <a:off x="3810000" y="18288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Straight Connector 43"/>
          <p:cNvCxnSpPr/>
          <p:nvPr/>
        </p:nvCxnSpPr>
        <p:spPr>
          <a:xfrm rot="10800000">
            <a:off x="1676400" y="6400800"/>
            <a:ext cx="1905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smtClean="0"/>
              <a:t>Signals</a:t>
            </a:r>
            <a:endParaRPr lang="en-GB" dirty="0"/>
          </a:p>
        </p:txBody>
      </p:sp>
      <p:sp>
        <p:nvSpPr>
          <p:cNvPr id="5" name="Freeform 4"/>
          <p:cNvSpPr/>
          <p:nvPr/>
        </p:nvSpPr>
        <p:spPr>
          <a:xfrm>
            <a:off x="1524000" y="1905000"/>
            <a:ext cx="3073706" cy="304800"/>
          </a:xfrm>
          <a:custGeom>
            <a:avLst/>
            <a:gdLst>
              <a:gd name="connsiteX0" fmla="*/ 0 w 3073706"/>
              <a:gd name="connsiteY0" fmla="*/ 157291 h 503679"/>
              <a:gd name="connsiteX1" fmla="*/ 33051 w 3073706"/>
              <a:gd name="connsiteY1" fmla="*/ 124240 h 503679"/>
              <a:gd name="connsiteX2" fmla="*/ 121185 w 3073706"/>
              <a:gd name="connsiteY2" fmla="*/ 25089 h 503679"/>
              <a:gd name="connsiteX3" fmla="*/ 154236 w 3073706"/>
              <a:gd name="connsiteY3" fmla="*/ 113224 h 503679"/>
              <a:gd name="connsiteX4" fmla="*/ 198304 w 3073706"/>
              <a:gd name="connsiteY4" fmla="*/ 102207 h 503679"/>
              <a:gd name="connsiteX5" fmla="*/ 242371 w 3073706"/>
              <a:gd name="connsiteY5" fmla="*/ 113224 h 503679"/>
              <a:gd name="connsiteX6" fmla="*/ 308472 w 3073706"/>
              <a:gd name="connsiteY6" fmla="*/ 135257 h 503679"/>
              <a:gd name="connsiteX7" fmla="*/ 363557 w 3073706"/>
              <a:gd name="connsiteY7" fmla="*/ 146274 h 503679"/>
              <a:gd name="connsiteX8" fmla="*/ 440675 w 3073706"/>
              <a:gd name="connsiteY8" fmla="*/ 124240 h 503679"/>
              <a:gd name="connsiteX9" fmla="*/ 550843 w 3073706"/>
              <a:gd name="connsiteY9" fmla="*/ 36106 h 503679"/>
              <a:gd name="connsiteX10" fmla="*/ 594911 w 3073706"/>
              <a:gd name="connsiteY10" fmla="*/ 58139 h 503679"/>
              <a:gd name="connsiteX11" fmla="*/ 672029 w 3073706"/>
              <a:gd name="connsiteY11" fmla="*/ 157291 h 503679"/>
              <a:gd name="connsiteX12" fmla="*/ 716096 w 3073706"/>
              <a:gd name="connsiteY12" fmla="*/ 168308 h 503679"/>
              <a:gd name="connsiteX13" fmla="*/ 727113 w 3073706"/>
              <a:gd name="connsiteY13" fmla="*/ 124240 h 503679"/>
              <a:gd name="connsiteX14" fmla="*/ 782198 w 3073706"/>
              <a:gd name="connsiteY14" fmla="*/ 58139 h 503679"/>
              <a:gd name="connsiteX15" fmla="*/ 837282 w 3073706"/>
              <a:gd name="connsiteY15" fmla="*/ 91190 h 503679"/>
              <a:gd name="connsiteX16" fmla="*/ 925417 w 3073706"/>
              <a:gd name="connsiteY16" fmla="*/ 135257 h 503679"/>
              <a:gd name="connsiteX17" fmla="*/ 969484 w 3073706"/>
              <a:gd name="connsiteY17" fmla="*/ 113224 h 503679"/>
              <a:gd name="connsiteX18" fmla="*/ 1024569 w 3073706"/>
              <a:gd name="connsiteY18" fmla="*/ 179325 h 503679"/>
              <a:gd name="connsiteX19" fmla="*/ 1057619 w 3073706"/>
              <a:gd name="connsiteY19" fmla="*/ 190342 h 503679"/>
              <a:gd name="connsiteX20" fmla="*/ 1123720 w 3073706"/>
              <a:gd name="connsiteY20" fmla="*/ 124240 h 503679"/>
              <a:gd name="connsiteX21" fmla="*/ 1167788 w 3073706"/>
              <a:gd name="connsiteY21" fmla="*/ 135257 h 503679"/>
              <a:gd name="connsiteX22" fmla="*/ 1200838 w 3073706"/>
              <a:gd name="connsiteY22" fmla="*/ 124240 h 503679"/>
              <a:gd name="connsiteX23" fmla="*/ 1277957 w 3073706"/>
              <a:gd name="connsiteY23" fmla="*/ 190342 h 503679"/>
              <a:gd name="connsiteX24" fmla="*/ 1322024 w 3073706"/>
              <a:gd name="connsiteY24" fmla="*/ 102207 h 503679"/>
              <a:gd name="connsiteX25" fmla="*/ 1355075 w 3073706"/>
              <a:gd name="connsiteY25" fmla="*/ 91190 h 503679"/>
              <a:gd name="connsiteX26" fmla="*/ 1377108 w 3073706"/>
              <a:gd name="connsiteY26" fmla="*/ 135257 h 503679"/>
              <a:gd name="connsiteX27" fmla="*/ 1410159 w 3073706"/>
              <a:gd name="connsiteY27" fmla="*/ 157291 h 503679"/>
              <a:gd name="connsiteX28" fmla="*/ 1432193 w 3073706"/>
              <a:gd name="connsiteY28" fmla="*/ 124240 h 503679"/>
              <a:gd name="connsiteX29" fmla="*/ 1509311 w 3073706"/>
              <a:gd name="connsiteY29" fmla="*/ 190342 h 503679"/>
              <a:gd name="connsiteX30" fmla="*/ 1542361 w 3073706"/>
              <a:gd name="connsiteY30" fmla="*/ 212375 h 503679"/>
              <a:gd name="connsiteX31" fmla="*/ 1575412 w 3073706"/>
              <a:gd name="connsiteY31" fmla="*/ 190342 h 503679"/>
              <a:gd name="connsiteX32" fmla="*/ 1619479 w 3073706"/>
              <a:gd name="connsiteY32" fmla="*/ 179325 h 503679"/>
              <a:gd name="connsiteX33" fmla="*/ 1685581 w 3073706"/>
              <a:gd name="connsiteY33" fmla="*/ 91190 h 503679"/>
              <a:gd name="connsiteX34" fmla="*/ 1740665 w 3073706"/>
              <a:gd name="connsiteY34" fmla="*/ 102207 h 503679"/>
              <a:gd name="connsiteX35" fmla="*/ 1773716 w 3073706"/>
              <a:gd name="connsiteY35" fmla="*/ 69156 h 503679"/>
              <a:gd name="connsiteX36" fmla="*/ 1817783 w 3073706"/>
              <a:gd name="connsiteY36" fmla="*/ 58139 h 503679"/>
              <a:gd name="connsiteX37" fmla="*/ 1883884 w 3073706"/>
              <a:gd name="connsiteY37" fmla="*/ 146274 h 503679"/>
              <a:gd name="connsiteX38" fmla="*/ 1927952 w 3073706"/>
              <a:gd name="connsiteY38" fmla="*/ 135257 h 503679"/>
              <a:gd name="connsiteX39" fmla="*/ 1983036 w 3073706"/>
              <a:gd name="connsiteY39" fmla="*/ 201359 h 503679"/>
              <a:gd name="connsiteX40" fmla="*/ 2093205 w 3073706"/>
              <a:gd name="connsiteY40" fmla="*/ 410679 h 503679"/>
              <a:gd name="connsiteX41" fmla="*/ 2159306 w 3073706"/>
              <a:gd name="connsiteY41" fmla="*/ 201359 h 503679"/>
              <a:gd name="connsiteX42" fmla="*/ 2181340 w 3073706"/>
              <a:gd name="connsiteY42" fmla="*/ 124240 h 503679"/>
              <a:gd name="connsiteX43" fmla="*/ 2225407 w 3073706"/>
              <a:gd name="connsiteY43" fmla="*/ 102207 h 503679"/>
              <a:gd name="connsiteX44" fmla="*/ 2269475 w 3073706"/>
              <a:gd name="connsiteY44" fmla="*/ 157291 h 503679"/>
              <a:gd name="connsiteX45" fmla="*/ 2357610 w 3073706"/>
              <a:gd name="connsiteY45" fmla="*/ 113224 h 503679"/>
              <a:gd name="connsiteX46" fmla="*/ 2401677 w 3073706"/>
              <a:gd name="connsiteY46" fmla="*/ 146274 h 503679"/>
              <a:gd name="connsiteX47" fmla="*/ 2467778 w 3073706"/>
              <a:gd name="connsiteY47" fmla="*/ 223392 h 503679"/>
              <a:gd name="connsiteX48" fmla="*/ 2533879 w 3073706"/>
              <a:gd name="connsiteY48" fmla="*/ 245426 h 503679"/>
              <a:gd name="connsiteX49" fmla="*/ 2588964 w 3073706"/>
              <a:gd name="connsiteY49" fmla="*/ 201359 h 503679"/>
              <a:gd name="connsiteX50" fmla="*/ 2677099 w 3073706"/>
              <a:gd name="connsiteY50" fmla="*/ 36106 h 503679"/>
              <a:gd name="connsiteX51" fmla="*/ 2732183 w 3073706"/>
              <a:gd name="connsiteY51" fmla="*/ 124240 h 503679"/>
              <a:gd name="connsiteX52" fmla="*/ 2820318 w 3073706"/>
              <a:gd name="connsiteY52" fmla="*/ 190342 h 503679"/>
              <a:gd name="connsiteX53" fmla="*/ 2875402 w 3073706"/>
              <a:gd name="connsiteY53" fmla="*/ 256443 h 503679"/>
              <a:gd name="connsiteX54" fmla="*/ 2908453 w 3073706"/>
              <a:gd name="connsiteY54" fmla="*/ 190342 h 503679"/>
              <a:gd name="connsiteX55" fmla="*/ 2941504 w 3073706"/>
              <a:gd name="connsiteY55" fmla="*/ 179325 h 503679"/>
              <a:gd name="connsiteX56" fmla="*/ 3007605 w 3073706"/>
              <a:gd name="connsiteY56" fmla="*/ 146274 h 503679"/>
              <a:gd name="connsiteX57" fmla="*/ 3018622 w 3073706"/>
              <a:gd name="connsiteY57" fmla="*/ 113224 h 503679"/>
              <a:gd name="connsiteX58" fmla="*/ 3073706 w 3073706"/>
              <a:gd name="connsiteY58" fmla="*/ 135257 h 50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073706" h="503679">
                <a:moveTo>
                  <a:pt x="0" y="157291"/>
                </a:moveTo>
                <a:cubicBezTo>
                  <a:pt x="11017" y="146274"/>
                  <a:pt x="24885" y="137509"/>
                  <a:pt x="33051" y="124240"/>
                </a:cubicBezTo>
                <a:cubicBezTo>
                  <a:pt x="104871" y="7533"/>
                  <a:pt x="45920" y="0"/>
                  <a:pt x="121185" y="25089"/>
                </a:cubicBezTo>
                <a:cubicBezTo>
                  <a:pt x="132202" y="54467"/>
                  <a:pt x="132050" y="91038"/>
                  <a:pt x="154236" y="113224"/>
                </a:cubicBezTo>
                <a:cubicBezTo>
                  <a:pt x="164943" y="123931"/>
                  <a:pt x="183163" y="102207"/>
                  <a:pt x="198304" y="102207"/>
                </a:cubicBezTo>
                <a:cubicBezTo>
                  <a:pt x="213445" y="102207"/>
                  <a:pt x="227682" y="109552"/>
                  <a:pt x="242371" y="113224"/>
                </a:cubicBezTo>
                <a:cubicBezTo>
                  <a:pt x="282574" y="193627"/>
                  <a:pt x="238892" y="142988"/>
                  <a:pt x="308472" y="135257"/>
                </a:cubicBezTo>
                <a:cubicBezTo>
                  <a:pt x="327083" y="133189"/>
                  <a:pt x="345195" y="142602"/>
                  <a:pt x="363557" y="146274"/>
                </a:cubicBezTo>
                <a:cubicBezTo>
                  <a:pt x="389263" y="138929"/>
                  <a:pt x="416401" y="135443"/>
                  <a:pt x="440675" y="124240"/>
                </a:cubicBezTo>
                <a:cubicBezTo>
                  <a:pt x="492295" y="100415"/>
                  <a:pt x="512970" y="73979"/>
                  <a:pt x="550843" y="36106"/>
                </a:cubicBezTo>
                <a:cubicBezTo>
                  <a:pt x="565532" y="43450"/>
                  <a:pt x="583298" y="46526"/>
                  <a:pt x="594911" y="58139"/>
                </a:cubicBezTo>
                <a:cubicBezTo>
                  <a:pt x="655381" y="118609"/>
                  <a:pt x="596587" y="110140"/>
                  <a:pt x="672029" y="157291"/>
                </a:cubicBezTo>
                <a:cubicBezTo>
                  <a:pt x="684869" y="165316"/>
                  <a:pt x="701407" y="164636"/>
                  <a:pt x="716096" y="168308"/>
                </a:cubicBezTo>
                <a:cubicBezTo>
                  <a:pt x="719768" y="153619"/>
                  <a:pt x="721148" y="138157"/>
                  <a:pt x="727113" y="124240"/>
                </a:cubicBezTo>
                <a:cubicBezTo>
                  <a:pt x="738616" y="97400"/>
                  <a:pt x="762347" y="77990"/>
                  <a:pt x="782198" y="58139"/>
                </a:cubicBezTo>
                <a:cubicBezTo>
                  <a:pt x="800559" y="69156"/>
                  <a:pt x="816968" y="84419"/>
                  <a:pt x="837282" y="91190"/>
                </a:cubicBezTo>
                <a:cubicBezTo>
                  <a:pt x="932226" y="122838"/>
                  <a:pt x="903358" y="69081"/>
                  <a:pt x="925417" y="135257"/>
                </a:cubicBezTo>
                <a:cubicBezTo>
                  <a:pt x="940106" y="127913"/>
                  <a:pt x="953061" y="113224"/>
                  <a:pt x="969484" y="113224"/>
                </a:cubicBezTo>
                <a:cubicBezTo>
                  <a:pt x="1039845" y="113224"/>
                  <a:pt x="997814" y="145881"/>
                  <a:pt x="1024569" y="179325"/>
                </a:cubicBezTo>
                <a:cubicBezTo>
                  <a:pt x="1031823" y="188393"/>
                  <a:pt x="1046602" y="186670"/>
                  <a:pt x="1057619" y="190342"/>
                </a:cubicBezTo>
                <a:cubicBezTo>
                  <a:pt x="1074071" y="165664"/>
                  <a:pt x="1090925" y="132439"/>
                  <a:pt x="1123720" y="124240"/>
                </a:cubicBezTo>
                <a:lnTo>
                  <a:pt x="1167788" y="135257"/>
                </a:lnTo>
                <a:cubicBezTo>
                  <a:pt x="1178805" y="131585"/>
                  <a:pt x="1189672" y="121050"/>
                  <a:pt x="1200838" y="124240"/>
                </a:cubicBezTo>
                <a:cubicBezTo>
                  <a:pt x="1220624" y="129893"/>
                  <a:pt x="1263102" y="175487"/>
                  <a:pt x="1277957" y="190342"/>
                </a:cubicBezTo>
                <a:cubicBezTo>
                  <a:pt x="1292646" y="160964"/>
                  <a:pt x="1301859" y="128134"/>
                  <a:pt x="1322024" y="102207"/>
                </a:cubicBezTo>
                <a:cubicBezTo>
                  <a:pt x="1329154" y="93040"/>
                  <a:pt x="1345117" y="85215"/>
                  <a:pt x="1355075" y="91190"/>
                </a:cubicBezTo>
                <a:cubicBezTo>
                  <a:pt x="1369157" y="99639"/>
                  <a:pt x="1366594" y="122641"/>
                  <a:pt x="1377108" y="135257"/>
                </a:cubicBezTo>
                <a:cubicBezTo>
                  <a:pt x="1385585" y="145429"/>
                  <a:pt x="1399142" y="149946"/>
                  <a:pt x="1410159" y="157291"/>
                </a:cubicBezTo>
                <a:cubicBezTo>
                  <a:pt x="1417504" y="146274"/>
                  <a:pt x="1418952" y="124240"/>
                  <a:pt x="1432193" y="124240"/>
                </a:cubicBezTo>
                <a:cubicBezTo>
                  <a:pt x="1486188" y="124240"/>
                  <a:pt x="1483093" y="164124"/>
                  <a:pt x="1509311" y="190342"/>
                </a:cubicBezTo>
                <a:cubicBezTo>
                  <a:pt x="1518673" y="199704"/>
                  <a:pt x="1531344" y="205031"/>
                  <a:pt x="1542361" y="212375"/>
                </a:cubicBezTo>
                <a:cubicBezTo>
                  <a:pt x="1553378" y="205031"/>
                  <a:pt x="1563242" y="195558"/>
                  <a:pt x="1575412" y="190342"/>
                </a:cubicBezTo>
                <a:cubicBezTo>
                  <a:pt x="1589329" y="184378"/>
                  <a:pt x="1608225" y="189454"/>
                  <a:pt x="1619479" y="179325"/>
                </a:cubicBezTo>
                <a:cubicBezTo>
                  <a:pt x="1646775" y="154759"/>
                  <a:pt x="1685581" y="91190"/>
                  <a:pt x="1685581" y="91190"/>
                </a:cubicBezTo>
                <a:cubicBezTo>
                  <a:pt x="1703942" y="94862"/>
                  <a:pt x="1722499" y="106749"/>
                  <a:pt x="1740665" y="102207"/>
                </a:cubicBezTo>
                <a:cubicBezTo>
                  <a:pt x="1755780" y="98428"/>
                  <a:pt x="1760188" y="76886"/>
                  <a:pt x="1773716" y="69156"/>
                </a:cubicBezTo>
                <a:cubicBezTo>
                  <a:pt x="1786862" y="61644"/>
                  <a:pt x="1803094" y="61811"/>
                  <a:pt x="1817783" y="58139"/>
                </a:cubicBezTo>
                <a:cubicBezTo>
                  <a:pt x="1839817" y="87517"/>
                  <a:pt x="1853799" y="125215"/>
                  <a:pt x="1883884" y="146274"/>
                </a:cubicBezTo>
                <a:cubicBezTo>
                  <a:pt x="1896288" y="154957"/>
                  <a:pt x="1914716" y="127904"/>
                  <a:pt x="1927952" y="135257"/>
                </a:cubicBezTo>
                <a:cubicBezTo>
                  <a:pt x="1953024" y="149186"/>
                  <a:pt x="1964675" y="179325"/>
                  <a:pt x="1983036" y="201359"/>
                </a:cubicBezTo>
                <a:cubicBezTo>
                  <a:pt x="2064878" y="458577"/>
                  <a:pt x="2000205" y="503679"/>
                  <a:pt x="2093205" y="410679"/>
                </a:cubicBezTo>
                <a:cubicBezTo>
                  <a:pt x="2115239" y="340906"/>
                  <a:pt x="2138002" y="271359"/>
                  <a:pt x="2159306" y="201359"/>
                </a:cubicBezTo>
                <a:cubicBezTo>
                  <a:pt x="2159431" y="200948"/>
                  <a:pt x="2176049" y="129531"/>
                  <a:pt x="2181340" y="124240"/>
                </a:cubicBezTo>
                <a:cubicBezTo>
                  <a:pt x="2192953" y="112627"/>
                  <a:pt x="2210718" y="109551"/>
                  <a:pt x="2225407" y="102207"/>
                </a:cubicBezTo>
                <a:cubicBezTo>
                  <a:pt x="2240096" y="120568"/>
                  <a:pt x="2247643" y="148558"/>
                  <a:pt x="2269475" y="157291"/>
                </a:cubicBezTo>
                <a:cubicBezTo>
                  <a:pt x="2325026" y="179511"/>
                  <a:pt x="2337180" y="143868"/>
                  <a:pt x="2357610" y="113224"/>
                </a:cubicBezTo>
                <a:cubicBezTo>
                  <a:pt x="2372299" y="124241"/>
                  <a:pt x="2388694" y="133291"/>
                  <a:pt x="2401677" y="146274"/>
                </a:cubicBezTo>
                <a:cubicBezTo>
                  <a:pt x="2421622" y="166219"/>
                  <a:pt x="2440796" y="208402"/>
                  <a:pt x="2467778" y="223392"/>
                </a:cubicBezTo>
                <a:cubicBezTo>
                  <a:pt x="2488081" y="234671"/>
                  <a:pt x="2533879" y="245426"/>
                  <a:pt x="2533879" y="245426"/>
                </a:cubicBezTo>
                <a:cubicBezTo>
                  <a:pt x="2552241" y="230737"/>
                  <a:pt x="2577544" y="221914"/>
                  <a:pt x="2588964" y="201359"/>
                </a:cubicBezTo>
                <a:cubicBezTo>
                  <a:pt x="2688175" y="22780"/>
                  <a:pt x="2583701" y="67236"/>
                  <a:pt x="2677099" y="36106"/>
                </a:cubicBezTo>
                <a:cubicBezTo>
                  <a:pt x="2695460" y="65484"/>
                  <a:pt x="2707686" y="99743"/>
                  <a:pt x="2732183" y="124240"/>
                </a:cubicBezTo>
                <a:cubicBezTo>
                  <a:pt x="2888070" y="280127"/>
                  <a:pt x="2742726" y="73954"/>
                  <a:pt x="2820318" y="190342"/>
                </a:cubicBezTo>
                <a:cubicBezTo>
                  <a:pt x="2821317" y="195335"/>
                  <a:pt x="2823671" y="293393"/>
                  <a:pt x="2875402" y="256443"/>
                </a:cubicBezTo>
                <a:cubicBezTo>
                  <a:pt x="2895448" y="242125"/>
                  <a:pt x="2892421" y="209046"/>
                  <a:pt x="2908453" y="190342"/>
                </a:cubicBezTo>
                <a:cubicBezTo>
                  <a:pt x="2916011" y="181525"/>
                  <a:pt x="2930892" y="184042"/>
                  <a:pt x="2941504" y="179325"/>
                </a:cubicBezTo>
                <a:cubicBezTo>
                  <a:pt x="2964015" y="169320"/>
                  <a:pt x="2985571" y="157291"/>
                  <a:pt x="3007605" y="146274"/>
                </a:cubicBezTo>
                <a:cubicBezTo>
                  <a:pt x="3011277" y="135257"/>
                  <a:pt x="3007840" y="117537"/>
                  <a:pt x="3018622" y="113224"/>
                </a:cubicBezTo>
                <a:cubicBezTo>
                  <a:pt x="3044929" y="102701"/>
                  <a:pt x="3059803" y="121354"/>
                  <a:pt x="3073706" y="1352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 36"/>
          <p:cNvSpPr/>
          <p:nvPr/>
        </p:nvSpPr>
        <p:spPr>
          <a:xfrm flipV="1">
            <a:off x="1498294" y="2590800"/>
            <a:ext cx="3073706" cy="457200"/>
          </a:xfrm>
          <a:custGeom>
            <a:avLst/>
            <a:gdLst>
              <a:gd name="connsiteX0" fmla="*/ 0 w 3073706"/>
              <a:gd name="connsiteY0" fmla="*/ 157291 h 503679"/>
              <a:gd name="connsiteX1" fmla="*/ 33051 w 3073706"/>
              <a:gd name="connsiteY1" fmla="*/ 124240 h 503679"/>
              <a:gd name="connsiteX2" fmla="*/ 121185 w 3073706"/>
              <a:gd name="connsiteY2" fmla="*/ 25089 h 503679"/>
              <a:gd name="connsiteX3" fmla="*/ 154236 w 3073706"/>
              <a:gd name="connsiteY3" fmla="*/ 113224 h 503679"/>
              <a:gd name="connsiteX4" fmla="*/ 198304 w 3073706"/>
              <a:gd name="connsiteY4" fmla="*/ 102207 h 503679"/>
              <a:gd name="connsiteX5" fmla="*/ 242371 w 3073706"/>
              <a:gd name="connsiteY5" fmla="*/ 113224 h 503679"/>
              <a:gd name="connsiteX6" fmla="*/ 308472 w 3073706"/>
              <a:gd name="connsiteY6" fmla="*/ 135257 h 503679"/>
              <a:gd name="connsiteX7" fmla="*/ 363557 w 3073706"/>
              <a:gd name="connsiteY7" fmla="*/ 146274 h 503679"/>
              <a:gd name="connsiteX8" fmla="*/ 440675 w 3073706"/>
              <a:gd name="connsiteY8" fmla="*/ 124240 h 503679"/>
              <a:gd name="connsiteX9" fmla="*/ 550843 w 3073706"/>
              <a:gd name="connsiteY9" fmla="*/ 36106 h 503679"/>
              <a:gd name="connsiteX10" fmla="*/ 594911 w 3073706"/>
              <a:gd name="connsiteY10" fmla="*/ 58139 h 503679"/>
              <a:gd name="connsiteX11" fmla="*/ 672029 w 3073706"/>
              <a:gd name="connsiteY11" fmla="*/ 157291 h 503679"/>
              <a:gd name="connsiteX12" fmla="*/ 716096 w 3073706"/>
              <a:gd name="connsiteY12" fmla="*/ 168308 h 503679"/>
              <a:gd name="connsiteX13" fmla="*/ 727113 w 3073706"/>
              <a:gd name="connsiteY13" fmla="*/ 124240 h 503679"/>
              <a:gd name="connsiteX14" fmla="*/ 782198 w 3073706"/>
              <a:gd name="connsiteY14" fmla="*/ 58139 h 503679"/>
              <a:gd name="connsiteX15" fmla="*/ 837282 w 3073706"/>
              <a:gd name="connsiteY15" fmla="*/ 91190 h 503679"/>
              <a:gd name="connsiteX16" fmla="*/ 925417 w 3073706"/>
              <a:gd name="connsiteY16" fmla="*/ 135257 h 503679"/>
              <a:gd name="connsiteX17" fmla="*/ 969484 w 3073706"/>
              <a:gd name="connsiteY17" fmla="*/ 113224 h 503679"/>
              <a:gd name="connsiteX18" fmla="*/ 1024569 w 3073706"/>
              <a:gd name="connsiteY18" fmla="*/ 179325 h 503679"/>
              <a:gd name="connsiteX19" fmla="*/ 1057619 w 3073706"/>
              <a:gd name="connsiteY19" fmla="*/ 190342 h 503679"/>
              <a:gd name="connsiteX20" fmla="*/ 1123720 w 3073706"/>
              <a:gd name="connsiteY20" fmla="*/ 124240 h 503679"/>
              <a:gd name="connsiteX21" fmla="*/ 1167788 w 3073706"/>
              <a:gd name="connsiteY21" fmla="*/ 135257 h 503679"/>
              <a:gd name="connsiteX22" fmla="*/ 1200838 w 3073706"/>
              <a:gd name="connsiteY22" fmla="*/ 124240 h 503679"/>
              <a:gd name="connsiteX23" fmla="*/ 1277957 w 3073706"/>
              <a:gd name="connsiteY23" fmla="*/ 190342 h 503679"/>
              <a:gd name="connsiteX24" fmla="*/ 1322024 w 3073706"/>
              <a:gd name="connsiteY24" fmla="*/ 102207 h 503679"/>
              <a:gd name="connsiteX25" fmla="*/ 1355075 w 3073706"/>
              <a:gd name="connsiteY25" fmla="*/ 91190 h 503679"/>
              <a:gd name="connsiteX26" fmla="*/ 1377108 w 3073706"/>
              <a:gd name="connsiteY26" fmla="*/ 135257 h 503679"/>
              <a:gd name="connsiteX27" fmla="*/ 1410159 w 3073706"/>
              <a:gd name="connsiteY27" fmla="*/ 157291 h 503679"/>
              <a:gd name="connsiteX28" fmla="*/ 1432193 w 3073706"/>
              <a:gd name="connsiteY28" fmla="*/ 124240 h 503679"/>
              <a:gd name="connsiteX29" fmla="*/ 1509311 w 3073706"/>
              <a:gd name="connsiteY29" fmla="*/ 190342 h 503679"/>
              <a:gd name="connsiteX30" fmla="*/ 1542361 w 3073706"/>
              <a:gd name="connsiteY30" fmla="*/ 212375 h 503679"/>
              <a:gd name="connsiteX31" fmla="*/ 1575412 w 3073706"/>
              <a:gd name="connsiteY31" fmla="*/ 190342 h 503679"/>
              <a:gd name="connsiteX32" fmla="*/ 1619479 w 3073706"/>
              <a:gd name="connsiteY32" fmla="*/ 179325 h 503679"/>
              <a:gd name="connsiteX33" fmla="*/ 1685581 w 3073706"/>
              <a:gd name="connsiteY33" fmla="*/ 91190 h 503679"/>
              <a:gd name="connsiteX34" fmla="*/ 1740665 w 3073706"/>
              <a:gd name="connsiteY34" fmla="*/ 102207 h 503679"/>
              <a:gd name="connsiteX35" fmla="*/ 1773716 w 3073706"/>
              <a:gd name="connsiteY35" fmla="*/ 69156 h 503679"/>
              <a:gd name="connsiteX36" fmla="*/ 1817783 w 3073706"/>
              <a:gd name="connsiteY36" fmla="*/ 58139 h 503679"/>
              <a:gd name="connsiteX37" fmla="*/ 1883884 w 3073706"/>
              <a:gd name="connsiteY37" fmla="*/ 146274 h 503679"/>
              <a:gd name="connsiteX38" fmla="*/ 1927952 w 3073706"/>
              <a:gd name="connsiteY38" fmla="*/ 135257 h 503679"/>
              <a:gd name="connsiteX39" fmla="*/ 1983036 w 3073706"/>
              <a:gd name="connsiteY39" fmla="*/ 201359 h 503679"/>
              <a:gd name="connsiteX40" fmla="*/ 2093205 w 3073706"/>
              <a:gd name="connsiteY40" fmla="*/ 410679 h 503679"/>
              <a:gd name="connsiteX41" fmla="*/ 2159306 w 3073706"/>
              <a:gd name="connsiteY41" fmla="*/ 201359 h 503679"/>
              <a:gd name="connsiteX42" fmla="*/ 2181340 w 3073706"/>
              <a:gd name="connsiteY42" fmla="*/ 124240 h 503679"/>
              <a:gd name="connsiteX43" fmla="*/ 2225407 w 3073706"/>
              <a:gd name="connsiteY43" fmla="*/ 102207 h 503679"/>
              <a:gd name="connsiteX44" fmla="*/ 2269475 w 3073706"/>
              <a:gd name="connsiteY44" fmla="*/ 157291 h 503679"/>
              <a:gd name="connsiteX45" fmla="*/ 2357610 w 3073706"/>
              <a:gd name="connsiteY45" fmla="*/ 113224 h 503679"/>
              <a:gd name="connsiteX46" fmla="*/ 2401677 w 3073706"/>
              <a:gd name="connsiteY46" fmla="*/ 146274 h 503679"/>
              <a:gd name="connsiteX47" fmla="*/ 2467778 w 3073706"/>
              <a:gd name="connsiteY47" fmla="*/ 223392 h 503679"/>
              <a:gd name="connsiteX48" fmla="*/ 2533879 w 3073706"/>
              <a:gd name="connsiteY48" fmla="*/ 245426 h 503679"/>
              <a:gd name="connsiteX49" fmla="*/ 2588964 w 3073706"/>
              <a:gd name="connsiteY49" fmla="*/ 201359 h 503679"/>
              <a:gd name="connsiteX50" fmla="*/ 2677099 w 3073706"/>
              <a:gd name="connsiteY50" fmla="*/ 36106 h 503679"/>
              <a:gd name="connsiteX51" fmla="*/ 2732183 w 3073706"/>
              <a:gd name="connsiteY51" fmla="*/ 124240 h 503679"/>
              <a:gd name="connsiteX52" fmla="*/ 2820318 w 3073706"/>
              <a:gd name="connsiteY52" fmla="*/ 190342 h 503679"/>
              <a:gd name="connsiteX53" fmla="*/ 2875402 w 3073706"/>
              <a:gd name="connsiteY53" fmla="*/ 256443 h 503679"/>
              <a:gd name="connsiteX54" fmla="*/ 2908453 w 3073706"/>
              <a:gd name="connsiteY54" fmla="*/ 190342 h 503679"/>
              <a:gd name="connsiteX55" fmla="*/ 2941504 w 3073706"/>
              <a:gd name="connsiteY55" fmla="*/ 179325 h 503679"/>
              <a:gd name="connsiteX56" fmla="*/ 3007605 w 3073706"/>
              <a:gd name="connsiteY56" fmla="*/ 146274 h 503679"/>
              <a:gd name="connsiteX57" fmla="*/ 3018622 w 3073706"/>
              <a:gd name="connsiteY57" fmla="*/ 113224 h 503679"/>
              <a:gd name="connsiteX58" fmla="*/ 3073706 w 3073706"/>
              <a:gd name="connsiteY58" fmla="*/ 135257 h 50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073706" h="503679">
                <a:moveTo>
                  <a:pt x="0" y="157291"/>
                </a:moveTo>
                <a:cubicBezTo>
                  <a:pt x="11017" y="146274"/>
                  <a:pt x="24885" y="137509"/>
                  <a:pt x="33051" y="124240"/>
                </a:cubicBezTo>
                <a:cubicBezTo>
                  <a:pt x="104871" y="7533"/>
                  <a:pt x="45920" y="0"/>
                  <a:pt x="121185" y="25089"/>
                </a:cubicBezTo>
                <a:cubicBezTo>
                  <a:pt x="132202" y="54467"/>
                  <a:pt x="132050" y="91038"/>
                  <a:pt x="154236" y="113224"/>
                </a:cubicBezTo>
                <a:cubicBezTo>
                  <a:pt x="164943" y="123931"/>
                  <a:pt x="183163" y="102207"/>
                  <a:pt x="198304" y="102207"/>
                </a:cubicBezTo>
                <a:cubicBezTo>
                  <a:pt x="213445" y="102207"/>
                  <a:pt x="227682" y="109552"/>
                  <a:pt x="242371" y="113224"/>
                </a:cubicBezTo>
                <a:cubicBezTo>
                  <a:pt x="282574" y="193627"/>
                  <a:pt x="238892" y="142988"/>
                  <a:pt x="308472" y="135257"/>
                </a:cubicBezTo>
                <a:cubicBezTo>
                  <a:pt x="327083" y="133189"/>
                  <a:pt x="345195" y="142602"/>
                  <a:pt x="363557" y="146274"/>
                </a:cubicBezTo>
                <a:cubicBezTo>
                  <a:pt x="389263" y="138929"/>
                  <a:pt x="416401" y="135443"/>
                  <a:pt x="440675" y="124240"/>
                </a:cubicBezTo>
                <a:cubicBezTo>
                  <a:pt x="492295" y="100415"/>
                  <a:pt x="512970" y="73979"/>
                  <a:pt x="550843" y="36106"/>
                </a:cubicBezTo>
                <a:cubicBezTo>
                  <a:pt x="565532" y="43450"/>
                  <a:pt x="583298" y="46526"/>
                  <a:pt x="594911" y="58139"/>
                </a:cubicBezTo>
                <a:cubicBezTo>
                  <a:pt x="655381" y="118609"/>
                  <a:pt x="596587" y="110140"/>
                  <a:pt x="672029" y="157291"/>
                </a:cubicBezTo>
                <a:cubicBezTo>
                  <a:pt x="684869" y="165316"/>
                  <a:pt x="701407" y="164636"/>
                  <a:pt x="716096" y="168308"/>
                </a:cubicBezTo>
                <a:cubicBezTo>
                  <a:pt x="719768" y="153619"/>
                  <a:pt x="721148" y="138157"/>
                  <a:pt x="727113" y="124240"/>
                </a:cubicBezTo>
                <a:cubicBezTo>
                  <a:pt x="738616" y="97400"/>
                  <a:pt x="762347" y="77990"/>
                  <a:pt x="782198" y="58139"/>
                </a:cubicBezTo>
                <a:cubicBezTo>
                  <a:pt x="800559" y="69156"/>
                  <a:pt x="816968" y="84419"/>
                  <a:pt x="837282" y="91190"/>
                </a:cubicBezTo>
                <a:cubicBezTo>
                  <a:pt x="932226" y="122838"/>
                  <a:pt x="903358" y="69081"/>
                  <a:pt x="925417" y="135257"/>
                </a:cubicBezTo>
                <a:cubicBezTo>
                  <a:pt x="940106" y="127913"/>
                  <a:pt x="953061" y="113224"/>
                  <a:pt x="969484" y="113224"/>
                </a:cubicBezTo>
                <a:cubicBezTo>
                  <a:pt x="1039845" y="113224"/>
                  <a:pt x="997814" y="145881"/>
                  <a:pt x="1024569" y="179325"/>
                </a:cubicBezTo>
                <a:cubicBezTo>
                  <a:pt x="1031823" y="188393"/>
                  <a:pt x="1046602" y="186670"/>
                  <a:pt x="1057619" y="190342"/>
                </a:cubicBezTo>
                <a:cubicBezTo>
                  <a:pt x="1074071" y="165664"/>
                  <a:pt x="1090925" y="132439"/>
                  <a:pt x="1123720" y="124240"/>
                </a:cubicBezTo>
                <a:lnTo>
                  <a:pt x="1167788" y="135257"/>
                </a:lnTo>
                <a:cubicBezTo>
                  <a:pt x="1178805" y="131585"/>
                  <a:pt x="1189672" y="121050"/>
                  <a:pt x="1200838" y="124240"/>
                </a:cubicBezTo>
                <a:cubicBezTo>
                  <a:pt x="1220624" y="129893"/>
                  <a:pt x="1263102" y="175487"/>
                  <a:pt x="1277957" y="190342"/>
                </a:cubicBezTo>
                <a:cubicBezTo>
                  <a:pt x="1292646" y="160964"/>
                  <a:pt x="1301859" y="128134"/>
                  <a:pt x="1322024" y="102207"/>
                </a:cubicBezTo>
                <a:cubicBezTo>
                  <a:pt x="1329154" y="93040"/>
                  <a:pt x="1345117" y="85215"/>
                  <a:pt x="1355075" y="91190"/>
                </a:cubicBezTo>
                <a:cubicBezTo>
                  <a:pt x="1369157" y="99639"/>
                  <a:pt x="1366594" y="122641"/>
                  <a:pt x="1377108" y="135257"/>
                </a:cubicBezTo>
                <a:cubicBezTo>
                  <a:pt x="1385585" y="145429"/>
                  <a:pt x="1399142" y="149946"/>
                  <a:pt x="1410159" y="157291"/>
                </a:cubicBezTo>
                <a:cubicBezTo>
                  <a:pt x="1417504" y="146274"/>
                  <a:pt x="1418952" y="124240"/>
                  <a:pt x="1432193" y="124240"/>
                </a:cubicBezTo>
                <a:cubicBezTo>
                  <a:pt x="1486188" y="124240"/>
                  <a:pt x="1483093" y="164124"/>
                  <a:pt x="1509311" y="190342"/>
                </a:cubicBezTo>
                <a:cubicBezTo>
                  <a:pt x="1518673" y="199704"/>
                  <a:pt x="1531344" y="205031"/>
                  <a:pt x="1542361" y="212375"/>
                </a:cubicBezTo>
                <a:cubicBezTo>
                  <a:pt x="1553378" y="205031"/>
                  <a:pt x="1563242" y="195558"/>
                  <a:pt x="1575412" y="190342"/>
                </a:cubicBezTo>
                <a:cubicBezTo>
                  <a:pt x="1589329" y="184378"/>
                  <a:pt x="1608225" y="189454"/>
                  <a:pt x="1619479" y="179325"/>
                </a:cubicBezTo>
                <a:cubicBezTo>
                  <a:pt x="1646775" y="154759"/>
                  <a:pt x="1685581" y="91190"/>
                  <a:pt x="1685581" y="91190"/>
                </a:cubicBezTo>
                <a:cubicBezTo>
                  <a:pt x="1703942" y="94862"/>
                  <a:pt x="1722499" y="106749"/>
                  <a:pt x="1740665" y="102207"/>
                </a:cubicBezTo>
                <a:cubicBezTo>
                  <a:pt x="1755780" y="98428"/>
                  <a:pt x="1760188" y="76886"/>
                  <a:pt x="1773716" y="69156"/>
                </a:cubicBezTo>
                <a:cubicBezTo>
                  <a:pt x="1786862" y="61644"/>
                  <a:pt x="1803094" y="61811"/>
                  <a:pt x="1817783" y="58139"/>
                </a:cubicBezTo>
                <a:cubicBezTo>
                  <a:pt x="1839817" y="87517"/>
                  <a:pt x="1853799" y="125215"/>
                  <a:pt x="1883884" y="146274"/>
                </a:cubicBezTo>
                <a:cubicBezTo>
                  <a:pt x="1896288" y="154957"/>
                  <a:pt x="1914716" y="127904"/>
                  <a:pt x="1927952" y="135257"/>
                </a:cubicBezTo>
                <a:cubicBezTo>
                  <a:pt x="1953024" y="149186"/>
                  <a:pt x="1964675" y="179325"/>
                  <a:pt x="1983036" y="201359"/>
                </a:cubicBezTo>
                <a:cubicBezTo>
                  <a:pt x="2064878" y="458577"/>
                  <a:pt x="2000205" y="503679"/>
                  <a:pt x="2093205" y="410679"/>
                </a:cubicBezTo>
                <a:cubicBezTo>
                  <a:pt x="2115239" y="340906"/>
                  <a:pt x="2138002" y="271359"/>
                  <a:pt x="2159306" y="201359"/>
                </a:cubicBezTo>
                <a:cubicBezTo>
                  <a:pt x="2159431" y="200948"/>
                  <a:pt x="2176049" y="129531"/>
                  <a:pt x="2181340" y="124240"/>
                </a:cubicBezTo>
                <a:cubicBezTo>
                  <a:pt x="2192953" y="112627"/>
                  <a:pt x="2210718" y="109551"/>
                  <a:pt x="2225407" y="102207"/>
                </a:cubicBezTo>
                <a:cubicBezTo>
                  <a:pt x="2240096" y="120568"/>
                  <a:pt x="2247643" y="148558"/>
                  <a:pt x="2269475" y="157291"/>
                </a:cubicBezTo>
                <a:cubicBezTo>
                  <a:pt x="2325026" y="179511"/>
                  <a:pt x="2337180" y="143868"/>
                  <a:pt x="2357610" y="113224"/>
                </a:cubicBezTo>
                <a:cubicBezTo>
                  <a:pt x="2372299" y="124241"/>
                  <a:pt x="2388694" y="133291"/>
                  <a:pt x="2401677" y="146274"/>
                </a:cubicBezTo>
                <a:cubicBezTo>
                  <a:pt x="2421622" y="166219"/>
                  <a:pt x="2440796" y="208402"/>
                  <a:pt x="2467778" y="223392"/>
                </a:cubicBezTo>
                <a:cubicBezTo>
                  <a:pt x="2488081" y="234671"/>
                  <a:pt x="2533879" y="245426"/>
                  <a:pt x="2533879" y="245426"/>
                </a:cubicBezTo>
                <a:cubicBezTo>
                  <a:pt x="2552241" y="230737"/>
                  <a:pt x="2577544" y="221914"/>
                  <a:pt x="2588964" y="201359"/>
                </a:cubicBezTo>
                <a:cubicBezTo>
                  <a:pt x="2688175" y="22780"/>
                  <a:pt x="2583701" y="67236"/>
                  <a:pt x="2677099" y="36106"/>
                </a:cubicBezTo>
                <a:cubicBezTo>
                  <a:pt x="2695460" y="65484"/>
                  <a:pt x="2707686" y="99743"/>
                  <a:pt x="2732183" y="124240"/>
                </a:cubicBezTo>
                <a:cubicBezTo>
                  <a:pt x="2888070" y="280127"/>
                  <a:pt x="2742726" y="73954"/>
                  <a:pt x="2820318" y="190342"/>
                </a:cubicBezTo>
                <a:cubicBezTo>
                  <a:pt x="2821317" y="195335"/>
                  <a:pt x="2823671" y="293393"/>
                  <a:pt x="2875402" y="256443"/>
                </a:cubicBezTo>
                <a:cubicBezTo>
                  <a:pt x="2895448" y="242125"/>
                  <a:pt x="2892421" y="209046"/>
                  <a:pt x="2908453" y="190342"/>
                </a:cubicBezTo>
                <a:cubicBezTo>
                  <a:pt x="2916011" y="181525"/>
                  <a:pt x="2930892" y="184042"/>
                  <a:pt x="2941504" y="179325"/>
                </a:cubicBezTo>
                <a:cubicBezTo>
                  <a:pt x="2964015" y="169320"/>
                  <a:pt x="2985571" y="157291"/>
                  <a:pt x="3007605" y="146274"/>
                </a:cubicBezTo>
                <a:cubicBezTo>
                  <a:pt x="3011277" y="135257"/>
                  <a:pt x="3007840" y="117537"/>
                  <a:pt x="3018622" y="113224"/>
                </a:cubicBezTo>
                <a:cubicBezTo>
                  <a:pt x="3044929" y="102701"/>
                  <a:pt x="3059803" y="121354"/>
                  <a:pt x="3073706" y="1352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/>
          <p:cNvCxnSpPr/>
          <p:nvPr/>
        </p:nvCxnSpPr>
        <p:spPr>
          <a:xfrm>
            <a:off x="1447800" y="5257800"/>
            <a:ext cx="30480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0" y="1828800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Diode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0" y="2667000"/>
            <a:ext cx="1286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Preamp out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0" y="4495800"/>
            <a:ext cx="1213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Shaper out</a:t>
            </a:r>
            <a:endParaRPr lang="en-GB" dirty="0"/>
          </a:p>
        </p:txBody>
      </p:sp>
      <p:sp>
        <p:nvSpPr>
          <p:cNvPr id="48" name="Freeform 47"/>
          <p:cNvSpPr/>
          <p:nvPr/>
        </p:nvSpPr>
        <p:spPr>
          <a:xfrm>
            <a:off x="1524000" y="4343400"/>
            <a:ext cx="3073706" cy="1295400"/>
          </a:xfrm>
          <a:custGeom>
            <a:avLst/>
            <a:gdLst>
              <a:gd name="connsiteX0" fmla="*/ 0 w 3073706"/>
              <a:gd name="connsiteY0" fmla="*/ 157291 h 503679"/>
              <a:gd name="connsiteX1" fmla="*/ 33051 w 3073706"/>
              <a:gd name="connsiteY1" fmla="*/ 124240 h 503679"/>
              <a:gd name="connsiteX2" fmla="*/ 121185 w 3073706"/>
              <a:gd name="connsiteY2" fmla="*/ 25089 h 503679"/>
              <a:gd name="connsiteX3" fmla="*/ 154236 w 3073706"/>
              <a:gd name="connsiteY3" fmla="*/ 113224 h 503679"/>
              <a:gd name="connsiteX4" fmla="*/ 198304 w 3073706"/>
              <a:gd name="connsiteY4" fmla="*/ 102207 h 503679"/>
              <a:gd name="connsiteX5" fmla="*/ 242371 w 3073706"/>
              <a:gd name="connsiteY5" fmla="*/ 113224 h 503679"/>
              <a:gd name="connsiteX6" fmla="*/ 308472 w 3073706"/>
              <a:gd name="connsiteY6" fmla="*/ 135257 h 503679"/>
              <a:gd name="connsiteX7" fmla="*/ 363557 w 3073706"/>
              <a:gd name="connsiteY7" fmla="*/ 146274 h 503679"/>
              <a:gd name="connsiteX8" fmla="*/ 440675 w 3073706"/>
              <a:gd name="connsiteY8" fmla="*/ 124240 h 503679"/>
              <a:gd name="connsiteX9" fmla="*/ 550843 w 3073706"/>
              <a:gd name="connsiteY9" fmla="*/ 36106 h 503679"/>
              <a:gd name="connsiteX10" fmla="*/ 594911 w 3073706"/>
              <a:gd name="connsiteY10" fmla="*/ 58139 h 503679"/>
              <a:gd name="connsiteX11" fmla="*/ 672029 w 3073706"/>
              <a:gd name="connsiteY11" fmla="*/ 157291 h 503679"/>
              <a:gd name="connsiteX12" fmla="*/ 716096 w 3073706"/>
              <a:gd name="connsiteY12" fmla="*/ 168308 h 503679"/>
              <a:gd name="connsiteX13" fmla="*/ 727113 w 3073706"/>
              <a:gd name="connsiteY13" fmla="*/ 124240 h 503679"/>
              <a:gd name="connsiteX14" fmla="*/ 782198 w 3073706"/>
              <a:gd name="connsiteY14" fmla="*/ 58139 h 503679"/>
              <a:gd name="connsiteX15" fmla="*/ 837282 w 3073706"/>
              <a:gd name="connsiteY15" fmla="*/ 91190 h 503679"/>
              <a:gd name="connsiteX16" fmla="*/ 925417 w 3073706"/>
              <a:gd name="connsiteY16" fmla="*/ 135257 h 503679"/>
              <a:gd name="connsiteX17" fmla="*/ 969484 w 3073706"/>
              <a:gd name="connsiteY17" fmla="*/ 113224 h 503679"/>
              <a:gd name="connsiteX18" fmla="*/ 1024569 w 3073706"/>
              <a:gd name="connsiteY18" fmla="*/ 179325 h 503679"/>
              <a:gd name="connsiteX19" fmla="*/ 1057619 w 3073706"/>
              <a:gd name="connsiteY19" fmla="*/ 190342 h 503679"/>
              <a:gd name="connsiteX20" fmla="*/ 1123720 w 3073706"/>
              <a:gd name="connsiteY20" fmla="*/ 124240 h 503679"/>
              <a:gd name="connsiteX21" fmla="*/ 1167788 w 3073706"/>
              <a:gd name="connsiteY21" fmla="*/ 135257 h 503679"/>
              <a:gd name="connsiteX22" fmla="*/ 1200838 w 3073706"/>
              <a:gd name="connsiteY22" fmla="*/ 124240 h 503679"/>
              <a:gd name="connsiteX23" fmla="*/ 1277957 w 3073706"/>
              <a:gd name="connsiteY23" fmla="*/ 190342 h 503679"/>
              <a:gd name="connsiteX24" fmla="*/ 1322024 w 3073706"/>
              <a:gd name="connsiteY24" fmla="*/ 102207 h 503679"/>
              <a:gd name="connsiteX25" fmla="*/ 1355075 w 3073706"/>
              <a:gd name="connsiteY25" fmla="*/ 91190 h 503679"/>
              <a:gd name="connsiteX26" fmla="*/ 1377108 w 3073706"/>
              <a:gd name="connsiteY26" fmla="*/ 135257 h 503679"/>
              <a:gd name="connsiteX27" fmla="*/ 1410159 w 3073706"/>
              <a:gd name="connsiteY27" fmla="*/ 157291 h 503679"/>
              <a:gd name="connsiteX28" fmla="*/ 1432193 w 3073706"/>
              <a:gd name="connsiteY28" fmla="*/ 124240 h 503679"/>
              <a:gd name="connsiteX29" fmla="*/ 1509311 w 3073706"/>
              <a:gd name="connsiteY29" fmla="*/ 190342 h 503679"/>
              <a:gd name="connsiteX30" fmla="*/ 1542361 w 3073706"/>
              <a:gd name="connsiteY30" fmla="*/ 212375 h 503679"/>
              <a:gd name="connsiteX31" fmla="*/ 1575412 w 3073706"/>
              <a:gd name="connsiteY31" fmla="*/ 190342 h 503679"/>
              <a:gd name="connsiteX32" fmla="*/ 1619479 w 3073706"/>
              <a:gd name="connsiteY32" fmla="*/ 179325 h 503679"/>
              <a:gd name="connsiteX33" fmla="*/ 1685581 w 3073706"/>
              <a:gd name="connsiteY33" fmla="*/ 91190 h 503679"/>
              <a:gd name="connsiteX34" fmla="*/ 1740665 w 3073706"/>
              <a:gd name="connsiteY34" fmla="*/ 102207 h 503679"/>
              <a:gd name="connsiteX35" fmla="*/ 1773716 w 3073706"/>
              <a:gd name="connsiteY35" fmla="*/ 69156 h 503679"/>
              <a:gd name="connsiteX36" fmla="*/ 1817783 w 3073706"/>
              <a:gd name="connsiteY36" fmla="*/ 58139 h 503679"/>
              <a:gd name="connsiteX37" fmla="*/ 1883884 w 3073706"/>
              <a:gd name="connsiteY37" fmla="*/ 146274 h 503679"/>
              <a:gd name="connsiteX38" fmla="*/ 1927952 w 3073706"/>
              <a:gd name="connsiteY38" fmla="*/ 135257 h 503679"/>
              <a:gd name="connsiteX39" fmla="*/ 1983036 w 3073706"/>
              <a:gd name="connsiteY39" fmla="*/ 201359 h 503679"/>
              <a:gd name="connsiteX40" fmla="*/ 2093205 w 3073706"/>
              <a:gd name="connsiteY40" fmla="*/ 410679 h 503679"/>
              <a:gd name="connsiteX41" fmla="*/ 2159306 w 3073706"/>
              <a:gd name="connsiteY41" fmla="*/ 201359 h 503679"/>
              <a:gd name="connsiteX42" fmla="*/ 2181340 w 3073706"/>
              <a:gd name="connsiteY42" fmla="*/ 124240 h 503679"/>
              <a:gd name="connsiteX43" fmla="*/ 2225407 w 3073706"/>
              <a:gd name="connsiteY43" fmla="*/ 102207 h 503679"/>
              <a:gd name="connsiteX44" fmla="*/ 2269475 w 3073706"/>
              <a:gd name="connsiteY44" fmla="*/ 157291 h 503679"/>
              <a:gd name="connsiteX45" fmla="*/ 2357610 w 3073706"/>
              <a:gd name="connsiteY45" fmla="*/ 113224 h 503679"/>
              <a:gd name="connsiteX46" fmla="*/ 2401677 w 3073706"/>
              <a:gd name="connsiteY46" fmla="*/ 146274 h 503679"/>
              <a:gd name="connsiteX47" fmla="*/ 2467778 w 3073706"/>
              <a:gd name="connsiteY47" fmla="*/ 223392 h 503679"/>
              <a:gd name="connsiteX48" fmla="*/ 2533879 w 3073706"/>
              <a:gd name="connsiteY48" fmla="*/ 245426 h 503679"/>
              <a:gd name="connsiteX49" fmla="*/ 2588964 w 3073706"/>
              <a:gd name="connsiteY49" fmla="*/ 201359 h 503679"/>
              <a:gd name="connsiteX50" fmla="*/ 2677099 w 3073706"/>
              <a:gd name="connsiteY50" fmla="*/ 36106 h 503679"/>
              <a:gd name="connsiteX51" fmla="*/ 2732183 w 3073706"/>
              <a:gd name="connsiteY51" fmla="*/ 124240 h 503679"/>
              <a:gd name="connsiteX52" fmla="*/ 2820318 w 3073706"/>
              <a:gd name="connsiteY52" fmla="*/ 190342 h 503679"/>
              <a:gd name="connsiteX53" fmla="*/ 2875402 w 3073706"/>
              <a:gd name="connsiteY53" fmla="*/ 256443 h 503679"/>
              <a:gd name="connsiteX54" fmla="*/ 2908453 w 3073706"/>
              <a:gd name="connsiteY54" fmla="*/ 190342 h 503679"/>
              <a:gd name="connsiteX55" fmla="*/ 2941504 w 3073706"/>
              <a:gd name="connsiteY55" fmla="*/ 179325 h 503679"/>
              <a:gd name="connsiteX56" fmla="*/ 3007605 w 3073706"/>
              <a:gd name="connsiteY56" fmla="*/ 146274 h 503679"/>
              <a:gd name="connsiteX57" fmla="*/ 3018622 w 3073706"/>
              <a:gd name="connsiteY57" fmla="*/ 113224 h 503679"/>
              <a:gd name="connsiteX58" fmla="*/ 3073706 w 3073706"/>
              <a:gd name="connsiteY58" fmla="*/ 135257 h 50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073706" h="503679">
                <a:moveTo>
                  <a:pt x="0" y="157291"/>
                </a:moveTo>
                <a:cubicBezTo>
                  <a:pt x="11017" y="146274"/>
                  <a:pt x="24885" y="137509"/>
                  <a:pt x="33051" y="124240"/>
                </a:cubicBezTo>
                <a:cubicBezTo>
                  <a:pt x="104871" y="7533"/>
                  <a:pt x="45920" y="0"/>
                  <a:pt x="121185" y="25089"/>
                </a:cubicBezTo>
                <a:cubicBezTo>
                  <a:pt x="132202" y="54467"/>
                  <a:pt x="132050" y="91038"/>
                  <a:pt x="154236" y="113224"/>
                </a:cubicBezTo>
                <a:cubicBezTo>
                  <a:pt x="164943" y="123931"/>
                  <a:pt x="183163" y="102207"/>
                  <a:pt x="198304" y="102207"/>
                </a:cubicBezTo>
                <a:cubicBezTo>
                  <a:pt x="213445" y="102207"/>
                  <a:pt x="227682" y="109552"/>
                  <a:pt x="242371" y="113224"/>
                </a:cubicBezTo>
                <a:cubicBezTo>
                  <a:pt x="282574" y="193627"/>
                  <a:pt x="238892" y="142988"/>
                  <a:pt x="308472" y="135257"/>
                </a:cubicBezTo>
                <a:cubicBezTo>
                  <a:pt x="327083" y="133189"/>
                  <a:pt x="345195" y="142602"/>
                  <a:pt x="363557" y="146274"/>
                </a:cubicBezTo>
                <a:cubicBezTo>
                  <a:pt x="389263" y="138929"/>
                  <a:pt x="416401" y="135443"/>
                  <a:pt x="440675" y="124240"/>
                </a:cubicBezTo>
                <a:cubicBezTo>
                  <a:pt x="492295" y="100415"/>
                  <a:pt x="512970" y="73979"/>
                  <a:pt x="550843" y="36106"/>
                </a:cubicBezTo>
                <a:cubicBezTo>
                  <a:pt x="565532" y="43450"/>
                  <a:pt x="583298" y="46526"/>
                  <a:pt x="594911" y="58139"/>
                </a:cubicBezTo>
                <a:cubicBezTo>
                  <a:pt x="655381" y="118609"/>
                  <a:pt x="596587" y="110140"/>
                  <a:pt x="672029" y="157291"/>
                </a:cubicBezTo>
                <a:cubicBezTo>
                  <a:pt x="684869" y="165316"/>
                  <a:pt x="701407" y="164636"/>
                  <a:pt x="716096" y="168308"/>
                </a:cubicBezTo>
                <a:cubicBezTo>
                  <a:pt x="719768" y="153619"/>
                  <a:pt x="721148" y="138157"/>
                  <a:pt x="727113" y="124240"/>
                </a:cubicBezTo>
                <a:cubicBezTo>
                  <a:pt x="738616" y="97400"/>
                  <a:pt x="762347" y="77990"/>
                  <a:pt x="782198" y="58139"/>
                </a:cubicBezTo>
                <a:cubicBezTo>
                  <a:pt x="800559" y="69156"/>
                  <a:pt x="816968" y="84419"/>
                  <a:pt x="837282" y="91190"/>
                </a:cubicBezTo>
                <a:cubicBezTo>
                  <a:pt x="932226" y="122838"/>
                  <a:pt x="903358" y="69081"/>
                  <a:pt x="925417" y="135257"/>
                </a:cubicBezTo>
                <a:cubicBezTo>
                  <a:pt x="940106" y="127913"/>
                  <a:pt x="953061" y="113224"/>
                  <a:pt x="969484" y="113224"/>
                </a:cubicBezTo>
                <a:cubicBezTo>
                  <a:pt x="1039845" y="113224"/>
                  <a:pt x="997814" y="145881"/>
                  <a:pt x="1024569" y="179325"/>
                </a:cubicBezTo>
                <a:cubicBezTo>
                  <a:pt x="1031823" y="188393"/>
                  <a:pt x="1046602" y="186670"/>
                  <a:pt x="1057619" y="190342"/>
                </a:cubicBezTo>
                <a:cubicBezTo>
                  <a:pt x="1074071" y="165664"/>
                  <a:pt x="1090925" y="132439"/>
                  <a:pt x="1123720" y="124240"/>
                </a:cubicBezTo>
                <a:lnTo>
                  <a:pt x="1167788" y="135257"/>
                </a:lnTo>
                <a:cubicBezTo>
                  <a:pt x="1178805" y="131585"/>
                  <a:pt x="1189672" y="121050"/>
                  <a:pt x="1200838" y="124240"/>
                </a:cubicBezTo>
                <a:cubicBezTo>
                  <a:pt x="1220624" y="129893"/>
                  <a:pt x="1263102" y="175487"/>
                  <a:pt x="1277957" y="190342"/>
                </a:cubicBezTo>
                <a:cubicBezTo>
                  <a:pt x="1292646" y="160964"/>
                  <a:pt x="1301859" y="128134"/>
                  <a:pt x="1322024" y="102207"/>
                </a:cubicBezTo>
                <a:cubicBezTo>
                  <a:pt x="1329154" y="93040"/>
                  <a:pt x="1345117" y="85215"/>
                  <a:pt x="1355075" y="91190"/>
                </a:cubicBezTo>
                <a:cubicBezTo>
                  <a:pt x="1369157" y="99639"/>
                  <a:pt x="1366594" y="122641"/>
                  <a:pt x="1377108" y="135257"/>
                </a:cubicBezTo>
                <a:cubicBezTo>
                  <a:pt x="1385585" y="145429"/>
                  <a:pt x="1399142" y="149946"/>
                  <a:pt x="1410159" y="157291"/>
                </a:cubicBezTo>
                <a:cubicBezTo>
                  <a:pt x="1417504" y="146274"/>
                  <a:pt x="1418952" y="124240"/>
                  <a:pt x="1432193" y="124240"/>
                </a:cubicBezTo>
                <a:cubicBezTo>
                  <a:pt x="1486188" y="124240"/>
                  <a:pt x="1483093" y="164124"/>
                  <a:pt x="1509311" y="190342"/>
                </a:cubicBezTo>
                <a:cubicBezTo>
                  <a:pt x="1518673" y="199704"/>
                  <a:pt x="1531344" y="205031"/>
                  <a:pt x="1542361" y="212375"/>
                </a:cubicBezTo>
                <a:cubicBezTo>
                  <a:pt x="1553378" y="205031"/>
                  <a:pt x="1563242" y="195558"/>
                  <a:pt x="1575412" y="190342"/>
                </a:cubicBezTo>
                <a:cubicBezTo>
                  <a:pt x="1589329" y="184378"/>
                  <a:pt x="1608225" y="189454"/>
                  <a:pt x="1619479" y="179325"/>
                </a:cubicBezTo>
                <a:cubicBezTo>
                  <a:pt x="1646775" y="154759"/>
                  <a:pt x="1685581" y="91190"/>
                  <a:pt x="1685581" y="91190"/>
                </a:cubicBezTo>
                <a:cubicBezTo>
                  <a:pt x="1703942" y="94862"/>
                  <a:pt x="1722499" y="106749"/>
                  <a:pt x="1740665" y="102207"/>
                </a:cubicBezTo>
                <a:cubicBezTo>
                  <a:pt x="1755780" y="98428"/>
                  <a:pt x="1760188" y="76886"/>
                  <a:pt x="1773716" y="69156"/>
                </a:cubicBezTo>
                <a:cubicBezTo>
                  <a:pt x="1786862" y="61644"/>
                  <a:pt x="1803094" y="61811"/>
                  <a:pt x="1817783" y="58139"/>
                </a:cubicBezTo>
                <a:cubicBezTo>
                  <a:pt x="1839817" y="87517"/>
                  <a:pt x="1853799" y="125215"/>
                  <a:pt x="1883884" y="146274"/>
                </a:cubicBezTo>
                <a:cubicBezTo>
                  <a:pt x="1896288" y="154957"/>
                  <a:pt x="1914716" y="127904"/>
                  <a:pt x="1927952" y="135257"/>
                </a:cubicBezTo>
                <a:cubicBezTo>
                  <a:pt x="1953024" y="149186"/>
                  <a:pt x="1964675" y="179325"/>
                  <a:pt x="1983036" y="201359"/>
                </a:cubicBezTo>
                <a:cubicBezTo>
                  <a:pt x="2064878" y="458577"/>
                  <a:pt x="2000205" y="503679"/>
                  <a:pt x="2093205" y="410679"/>
                </a:cubicBezTo>
                <a:cubicBezTo>
                  <a:pt x="2115239" y="340906"/>
                  <a:pt x="2138002" y="271359"/>
                  <a:pt x="2159306" y="201359"/>
                </a:cubicBezTo>
                <a:cubicBezTo>
                  <a:pt x="2159431" y="200948"/>
                  <a:pt x="2176049" y="129531"/>
                  <a:pt x="2181340" y="124240"/>
                </a:cubicBezTo>
                <a:cubicBezTo>
                  <a:pt x="2192953" y="112627"/>
                  <a:pt x="2210718" y="109551"/>
                  <a:pt x="2225407" y="102207"/>
                </a:cubicBezTo>
                <a:cubicBezTo>
                  <a:pt x="2240096" y="120568"/>
                  <a:pt x="2247643" y="148558"/>
                  <a:pt x="2269475" y="157291"/>
                </a:cubicBezTo>
                <a:cubicBezTo>
                  <a:pt x="2325026" y="179511"/>
                  <a:pt x="2337180" y="143868"/>
                  <a:pt x="2357610" y="113224"/>
                </a:cubicBezTo>
                <a:cubicBezTo>
                  <a:pt x="2372299" y="124241"/>
                  <a:pt x="2388694" y="133291"/>
                  <a:pt x="2401677" y="146274"/>
                </a:cubicBezTo>
                <a:cubicBezTo>
                  <a:pt x="2421622" y="166219"/>
                  <a:pt x="2440796" y="208402"/>
                  <a:pt x="2467778" y="223392"/>
                </a:cubicBezTo>
                <a:cubicBezTo>
                  <a:pt x="2488081" y="234671"/>
                  <a:pt x="2533879" y="245426"/>
                  <a:pt x="2533879" y="245426"/>
                </a:cubicBezTo>
                <a:cubicBezTo>
                  <a:pt x="2552241" y="230737"/>
                  <a:pt x="2577544" y="221914"/>
                  <a:pt x="2588964" y="201359"/>
                </a:cubicBezTo>
                <a:cubicBezTo>
                  <a:pt x="2688175" y="22780"/>
                  <a:pt x="2583701" y="67236"/>
                  <a:pt x="2677099" y="36106"/>
                </a:cubicBezTo>
                <a:cubicBezTo>
                  <a:pt x="2695460" y="65484"/>
                  <a:pt x="2707686" y="99743"/>
                  <a:pt x="2732183" y="124240"/>
                </a:cubicBezTo>
                <a:cubicBezTo>
                  <a:pt x="2888070" y="280127"/>
                  <a:pt x="2742726" y="73954"/>
                  <a:pt x="2820318" y="190342"/>
                </a:cubicBezTo>
                <a:cubicBezTo>
                  <a:pt x="2821317" y="195335"/>
                  <a:pt x="2823671" y="293393"/>
                  <a:pt x="2875402" y="256443"/>
                </a:cubicBezTo>
                <a:cubicBezTo>
                  <a:pt x="2895448" y="242125"/>
                  <a:pt x="2892421" y="209046"/>
                  <a:pt x="2908453" y="190342"/>
                </a:cubicBezTo>
                <a:cubicBezTo>
                  <a:pt x="2916011" y="181525"/>
                  <a:pt x="2930892" y="184042"/>
                  <a:pt x="2941504" y="179325"/>
                </a:cubicBezTo>
                <a:cubicBezTo>
                  <a:pt x="2964015" y="169320"/>
                  <a:pt x="2985571" y="157291"/>
                  <a:pt x="3007605" y="146274"/>
                </a:cubicBezTo>
                <a:cubicBezTo>
                  <a:pt x="3011277" y="135257"/>
                  <a:pt x="3007840" y="117537"/>
                  <a:pt x="3018622" y="113224"/>
                </a:cubicBezTo>
                <a:cubicBezTo>
                  <a:pt x="3044929" y="102701"/>
                  <a:pt x="3059803" y="121354"/>
                  <a:pt x="3073706" y="1352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0" y="6183868"/>
            <a:ext cx="1307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Comparator</a:t>
            </a:r>
            <a:endParaRPr lang="en-GB" dirty="0"/>
          </a:p>
        </p:txBody>
      </p:sp>
      <p:sp>
        <p:nvSpPr>
          <p:cNvPr id="12" name="Freeform 11"/>
          <p:cNvSpPr/>
          <p:nvPr/>
        </p:nvSpPr>
        <p:spPr>
          <a:xfrm flipV="1">
            <a:off x="3810000" y="2895600"/>
            <a:ext cx="609600" cy="3048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3810000" y="18288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3810000" y="3810000"/>
            <a:ext cx="2286000" cy="914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0" y="5105400"/>
            <a:ext cx="1119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Threshold</a:t>
            </a:r>
            <a:endParaRPr lang="en-GB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3810000" y="5867400"/>
            <a:ext cx="381000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3923506" y="6145117"/>
            <a:ext cx="5334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191000" y="6411817"/>
            <a:ext cx="2286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 flipV="1">
            <a:off x="4191000" y="4724400"/>
            <a:ext cx="2286000" cy="8382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4191000" y="2667000"/>
            <a:ext cx="609600" cy="2286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 flipV="1">
            <a:off x="4191000" y="19812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3522060" y="6133306"/>
            <a:ext cx="5334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559366" y="6400800"/>
            <a:ext cx="2286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676400" y="6400800"/>
            <a:ext cx="1905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smtClean="0"/>
              <a:t>Signals</a:t>
            </a:r>
            <a:endParaRPr lang="en-GB" dirty="0"/>
          </a:p>
        </p:txBody>
      </p:sp>
      <p:sp>
        <p:nvSpPr>
          <p:cNvPr id="5" name="Freeform 4"/>
          <p:cNvSpPr/>
          <p:nvPr/>
        </p:nvSpPr>
        <p:spPr>
          <a:xfrm>
            <a:off x="1524000" y="1905000"/>
            <a:ext cx="3073706" cy="304800"/>
          </a:xfrm>
          <a:custGeom>
            <a:avLst/>
            <a:gdLst>
              <a:gd name="connsiteX0" fmla="*/ 0 w 3073706"/>
              <a:gd name="connsiteY0" fmla="*/ 157291 h 503679"/>
              <a:gd name="connsiteX1" fmla="*/ 33051 w 3073706"/>
              <a:gd name="connsiteY1" fmla="*/ 124240 h 503679"/>
              <a:gd name="connsiteX2" fmla="*/ 121185 w 3073706"/>
              <a:gd name="connsiteY2" fmla="*/ 25089 h 503679"/>
              <a:gd name="connsiteX3" fmla="*/ 154236 w 3073706"/>
              <a:gd name="connsiteY3" fmla="*/ 113224 h 503679"/>
              <a:gd name="connsiteX4" fmla="*/ 198304 w 3073706"/>
              <a:gd name="connsiteY4" fmla="*/ 102207 h 503679"/>
              <a:gd name="connsiteX5" fmla="*/ 242371 w 3073706"/>
              <a:gd name="connsiteY5" fmla="*/ 113224 h 503679"/>
              <a:gd name="connsiteX6" fmla="*/ 308472 w 3073706"/>
              <a:gd name="connsiteY6" fmla="*/ 135257 h 503679"/>
              <a:gd name="connsiteX7" fmla="*/ 363557 w 3073706"/>
              <a:gd name="connsiteY7" fmla="*/ 146274 h 503679"/>
              <a:gd name="connsiteX8" fmla="*/ 440675 w 3073706"/>
              <a:gd name="connsiteY8" fmla="*/ 124240 h 503679"/>
              <a:gd name="connsiteX9" fmla="*/ 550843 w 3073706"/>
              <a:gd name="connsiteY9" fmla="*/ 36106 h 503679"/>
              <a:gd name="connsiteX10" fmla="*/ 594911 w 3073706"/>
              <a:gd name="connsiteY10" fmla="*/ 58139 h 503679"/>
              <a:gd name="connsiteX11" fmla="*/ 672029 w 3073706"/>
              <a:gd name="connsiteY11" fmla="*/ 157291 h 503679"/>
              <a:gd name="connsiteX12" fmla="*/ 716096 w 3073706"/>
              <a:gd name="connsiteY12" fmla="*/ 168308 h 503679"/>
              <a:gd name="connsiteX13" fmla="*/ 727113 w 3073706"/>
              <a:gd name="connsiteY13" fmla="*/ 124240 h 503679"/>
              <a:gd name="connsiteX14" fmla="*/ 782198 w 3073706"/>
              <a:gd name="connsiteY14" fmla="*/ 58139 h 503679"/>
              <a:gd name="connsiteX15" fmla="*/ 837282 w 3073706"/>
              <a:gd name="connsiteY15" fmla="*/ 91190 h 503679"/>
              <a:gd name="connsiteX16" fmla="*/ 925417 w 3073706"/>
              <a:gd name="connsiteY16" fmla="*/ 135257 h 503679"/>
              <a:gd name="connsiteX17" fmla="*/ 969484 w 3073706"/>
              <a:gd name="connsiteY17" fmla="*/ 113224 h 503679"/>
              <a:gd name="connsiteX18" fmla="*/ 1024569 w 3073706"/>
              <a:gd name="connsiteY18" fmla="*/ 179325 h 503679"/>
              <a:gd name="connsiteX19" fmla="*/ 1057619 w 3073706"/>
              <a:gd name="connsiteY19" fmla="*/ 190342 h 503679"/>
              <a:gd name="connsiteX20" fmla="*/ 1123720 w 3073706"/>
              <a:gd name="connsiteY20" fmla="*/ 124240 h 503679"/>
              <a:gd name="connsiteX21" fmla="*/ 1167788 w 3073706"/>
              <a:gd name="connsiteY21" fmla="*/ 135257 h 503679"/>
              <a:gd name="connsiteX22" fmla="*/ 1200838 w 3073706"/>
              <a:gd name="connsiteY22" fmla="*/ 124240 h 503679"/>
              <a:gd name="connsiteX23" fmla="*/ 1277957 w 3073706"/>
              <a:gd name="connsiteY23" fmla="*/ 190342 h 503679"/>
              <a:gd name="connsiteX24" fmla="*/ 1322024 w 3073706"/>
              <a:gd name="connsiteY24" fmla="*/ 102207 h 503679"/>
              <a:gd name="connsiteX25" fmla="*/ 1355075 w 3073706"/>
              <a:gd name="connsiteY25" fmla="*/ 91190 h 503679"/>
              <a:gd name="connsiteX26" fmla="*/ 1377108 w 3073706"/>
              <a:gd name="connsiteY26" fmla="*/ 135257 h 503679"/>
              <a:gd name="connsiteX27" fmla="*/ 1410159 w 3073706"/>
              <a:gd name="connsiteY27" fmla="*/ 157291 h 503679"/>
              <a:gd name="connsiteX28" fmla="*/ 1432193 w 3073706"/>
              <a:gd name="connsiteY28" fmla="*/ 124240 h 503679"/>
              <a:gd name="connsiteX29" fmla="*/ 1509311 w 3073706"/>
              <a:gd name="connsiteY29" fmla="*/ 190342 h 503679"/>
              <a:gd name="connsiteX30" fmla="*/ 1542361 w 3073706"/>
              <a:gd name="connsiteY30" fmla="*/ 212375 h 503679"/>
              <a:gd name="connsiteX31" fmla="*/ 1575412 w 3073706"/>
              <a:gd name="connsiteY31" fmla="*/ 190342 h 503679"/>
              <a:gd name="connsiteX32" fmla="*/ 1619479 w 3073706"/>
              <a:gd name="connsiteY32" fmla="*/ 179325 h 503679"/>
              <a:gd name="connsiteX33" fmla="*/ 1685581 w 3073706"/>
              <a:gd name="connsiteY33" fmla="*/ 91190 h 503679"/>
              <a:gd name="connsiteX34" fmla="*/ 1740665 w 3073706"/>
              <a:gd name="connsiteY34" fmla="*/ 102207 h 503679"/>
              <a:gd name="connsiteX35" fmla="*/ 1773716 w 3073706"/>
              <a:gd name="connsiteY35" fmla="*/ 69156 h 503679"/>
              <a:gd name="connsiteX36" fmla="*/ 1817783 w 3073706"/>
              <a:gd name="connsiteY36" fmla="*/ 58139 h 503679"/>
              <a:gd name="connsiteX37" fmla="*/ 1883884 w 3073706"/>
              <a:gd name="connsiteY37" fmla="*/ 146274 h 503679"/>
              <a:gd name="connsiteX38" fmla="*/ 1927952 w 3073706"/>
              <a:gd name="connsiteY38" fmla="*/ 135257 h 503679"/>
              <a:gd name="connsiteX39" fmla="*/ 1983036 w 3073706"/>
              <a:gd name="connsiteY39" fmla="*/ 201359 h 503679"/>
              <a:gd name="connsiteX40" fmla="*/ 2093205 w 3073706"/>
              <a:gd name="connsiteY40" fmla="*/ 410679 h 503679"/>
              <a:gd name="connsiteX41" fmla="*/ 2159306 w 3073706"/>
              <a:gd name="connsiteY41" fmla="*/ 201359 h 503679"/>
              <a:gd name="connsiteX42" fmla="*/ 2181340 w 3073706"/>
              <a:gd name="connsiteY42" fmla="*/ 124240 h 503679"/>
              <a:gd name="connsiteX43" fmla="*/ 2225407 w 3073706"/>
              <a:gd name="connsiteY43" fmla="*/ 102207 h 503679"/>
              <a:gd name="connsiteX44" fmla="*/ 2269475 w 3073706"/>
              <a:gd name="connsiteY44" fmla="*/ 157291 h 503679"/>
              <a:gd name="connsiteX45" fmla="*/ 2357610 w 3073706"/>
              <a:gd name="connsiteY45" fmla="*/ 113224 h 503679"/>
              <a:gd name="connsiteX46" fmla="*/ 2401677 w 3073706"/>
              <a:gd name="connsiteY46" fmla="*/ 146274 h 503679"/>
              <a:gd name="connsiteX47" fmla="*/ 2467778 w 3073706"/>
              <a:gd name="connsiteY47" fmla="*/ 223392 h 503679"/>
              <a:gd name="connsiteX48" fmla="*/ 2533879 w 3073706"/>
              <a:gd name="connsiteY48" fmla="*/ 245426 h 503679"/>
              <a:gd name="connsiteX49" fmla="*/ 2588964 w 3073706"/>
              <a:gd name="connsiteY49" fmla="*/ 201359 h 503679"/>
              <a:gd name="connsiteX50" fmla="*/ 2677099 w 3073706"/>
              <a:gd name="connsiteY50" fmla="*/ 36106 h 503679"/>
              <a:gd name="connsiteX51" fmla="*/ 2732183 w 3073706"/>
              <a:gd name="connsiteY51" fmla="*/ 124240 h 503679"/>
              <a:gd name="connsiteX52" fmla="*/ 2820318 w 3073706"/>
              <a:gd name="connsiteY52" fmla="*/ 190342 h 503679"/>
              <a:gd name="connsiteX53" fmla="*/ 2875402 w 3073706"/>
              <a:gd name="connsiteY53" fmla="*/ 256443 h 503679"/>
              <a:gd name="connsiteX54" fmla="*/ 2908453 w 3073706"/>
              <a:gd name="connsiteY54" fmla="*/ 190342 h 503679"/>
              <a:gd name="connsiteX55" fmla="*/ 2941504 w 3073706"/>
              <a:gd name="connsiteY55" fmla="*/ 179325 h 503679"/>
              <a:gd name="connsiteX56" fmla="*/ 3007605 w 3073706"/>
              <a:gd name="connsiteY56" fmla="*/ 146274 h 503679"/>
              <a:gd name="connsiteX57" fmla="*/ 3018622 w 3073706"/>
              <a:gd name="connsiteY57" fmla="*/ 113224 h 503679"/>
              <a:gd name="connsiteX58" fmla="*/ 3073706 w 3073706"/>
              <a:gd name="connsiteY58" fmla="*/ 135257 h 50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073706" h="503679">
                <a:moveTo>
                  <a:pt x="0" y="157291"/>
                </a:moveTo>
                <a:cubicBezTo>
                  <a:pt x="11017" y="146274"/>
                  <a:pt x="24885" y="137509"/>
                  <a:pt x="33051" y="124240"/>
                </a:cubicBezTo>
                <a:cubicBezTo>
                  <a:pt x="104871" y="7533"/>
                  <a:pt x="45920" y="0"/>
                  <a:pt x="121185" y="25089"/>
                </a:cubicBezTo>
                <a:cubicBezTo>
                  <a:pt x="132202" y="54467"/>
                  <a:pt x="132050" y="91038"/>
                  <a:pt x="154236" y="113224"/>
                </a:cubicBezTo>
                <a:cubicBezTo>
                  <a:pt x="164943" y="123931"/>
                  <a:pt x="183163" y="102207"/>
                  <a:pt x="198304" y="102207"/>
                </a:cubicBezTo>
                <a:cubicBezTo>
                  <a:pt x="213445" y="102207"/>
                  <a:pt x="227682" y="109552"/>
                  <a:pt x="242371" y="113224"/>
                </a:cubicBezTo>
                <a:cubicBezTo>
                  <a:pt x="282574" y="193627"/>
                  <a:pt x="238892" y="142988"/>
                  <a:pt x="308472" y="135257"/>
                </a:cubicBezTo>
                <a:cubicBezTo>
                  <a:pt x="327083" y="133189"/>
                  <a:pt x="345195" y="142602"/>
                  <a:pt x="363557" y="146274"/>
                </a:cubicBezTo>
                <a:cubicBezTo>
                  <a:pt x="389263" y="138929"/>
                  <a:pt x="416401" y="135443"/>
                  <a:pt x="440675" y="124240"/>
                </a:cubicBezTo>
                <a:cubicBezTo>
                  <a:pt x="492295" y="100415"/>
                  <a:pt x="512970" y="73979"/>
                  <a:pt x="550843" y="36106"/>
                </a:cubicBezTo>
                <a:cubicBezTo>
                  <a:pt x="565532" y="43450"/>
                  <a:pt x="583298" y="46526"/>
                  <a:pt x="594911" y="58139"/>
                </a:cubicBezTo>
                <a:cubicBezTo>
                  <a:pt x="655381" y="118609"/>
                  <a:pt x="596587" y="110140"/>
                  <a:pt x="672029" y="157291"/>
                </a:cubicBezTo>
                <a:cubicBezTo>
                  <a:pt x="684869" y="165316"/>
                  <a:pt x="701407" y="164636"/>
                  <a:pt x="716096" y="168308"/>
                </a:cubicBezTo>
                <a:cubicBezTo>
                  <a:pt x="719768" y="153619"/>
                  <a:pt x="721148" y="138157"/>
                  <a:pt x="727113" y="124240"/>
                </a:cubicBezTo>
                <a:cubicBezTo>
                  <a:pt x="738616" y="97400"/>
                  <a:pt x="762347" y="77990"/>
                  <a:pt x="782198" y="58139"/>
                </a:cubicBezTo>
                <a:cubicBezTo>
                  <a:pt x="800559" y="69156"/>
                  <a:pt x="816968" y="84419"/>
                  <a:pt x="837282" y="91190"/>
                </a:cubicBezTo>
                <a:cubicBezTo>
                  <a:pt x="932226" y="122838"/>
                  <a:pt x="903358" y="69081"/>
                  <a:pt x="925417" y="135257"/>
                </a:cubicBezTo>
                <a:cubicBezTo>
                  <a:pt x="940106" y="127913"/>
                  <a:pt x="953061" y="113224"/>
                  <a:pt x="969484" y="113224"/>
                </a:cubicBezTo>
                <a:cubicBezTo>
                  <a:pt x="1039845" y="113224"/>
                  <a:pt x="997814" y="145881"/>
                  <a:pt x="1024569" y="179325"/>
                </a:cubicBezTo>
                <a:cubicBezTo>
                  <a:pt x="1031823" y="188393"/>
                  <a:pt x="1046602" y="186670"/>
                  <a:pt x="1057619" y="190342"/>
                </a:cubicBezTo>
                <a:cubicBezTo>
                  <a:pt x="1074071" y="165664"/>
                  <a:pt x="1090925" y="132439"/>
                  <a:pt x="1123720" y="124240"/>
                </a:cubicBezTo>
                <a:lnTo>
                  <a:pt x="1167788" y="135257"/>
                </a:lnTo>
                <a:cubicBezTo>
                  <a:pt x="1178805" y="131585"/>
                  <a:pt x="1189672" y="121050"/>
                  <a:pt x="1200838" y="124240"/>
                </a:cubicBezTo>
                <a:cubicBezTo>
                  <a:pt x="1220624" y="129893"/>
                  <a:pt x="1263102" y="175487"/>
                  <a:pt x="1277957" y="190342"/>
                </a:cubicBezTo>
                <a:cubicBezTo>
                  <a:pt x="1292646" y="160964"/>
                  <a:pt x="1301859" y="128134"/>
                  <a:pt x="1322024" y="102207"/>
                </a:cubicBezTo>
                <a:cubicBezTo>
                  <a:pt x="1329154" y="93040"/>
                  <a:pt x="1345117" y="85215"/>
                  <a:pt x="1355075" y="91190"/>
                </a:cubicBezTo>
                <a:cubicBezTo>
                  <a:pt x="1369157" y="99639"/>
                  <a:pt x="1366594" y="122641"/>
                  <a:pt x="1377108" y="135257"/>
                </a:cubicBezTo>
                <a:cubicBezTo>
                  <a:pt x="1385585" y="145429"/>
                  <a:pt x="1399142" y="149946"/>
                  <a:pt x="1410159" y="157291"/>
                </a:cubicBezTo>
                <a:cubicBezTo>
                  <a:pt x="1417504" y="146274"/>
                  <a:pt x="1418952" y="124240"/>
                  <a:pt x="1432193" y="124240"/>
                </a:cubicBezTo>
                <a:cubicBezTo>
                  <a:pt x="1486188" y="124240"/>
                  <a:pt x="1483093" y="164124"/>
                  <a:pt x="1509311" y="190342"/>
                </a:cubicBezTo>
                <a:cubicBezTo>
                  <a:pt x="1518673" y="199704"/>
                  <a:pt x="1531344" y="205031"/>
                  <a:pt x="1542361" y="212375"/>
                </a:cubicBezTo>
                <a:cubicBezTo>
                  <a:pt x="1553378" y="205031"/>
                  <a:pt x="1563242" y="195558"/>
                  <a:pt x="1575412" y="190342"/>
                </a:cubicBezTo>
                <a:cubicBezTo>
                  <a:pt x="1589329" y="184378"/>
                  <a:pt x="1608225" y="189454"/>
                  <a:pt x="1619479" y="179325"/>
                </a:cubicBezTo>
                <a:cubicBezTo>
                  <a:pt x="1646775" y="154759"/>
                  <a:pt x="1685581" y="91190"/>
                  <a:pt x="1685581" y="91190"/>
                </a:cubicBezTo>
                <a:cubicBezTo>
                  <a:pt x="1703942" y="94862"/>
                  <a:pt x="1722499" y="106749"/>
                  <a:pt x="1740665" y="102207"/>
                </a:cubicBezTo>
                <a:cubicBezTo>
                  <a:pt x="1755780" y="98428"/>
                  <a:pt x="1760188" y="76886"/>
                  <a:pt x="1773716" y="69156"/>
                </a:cubicBezTo>
                <a:cubicBezTo>
                  <a:pt x="1786862" y="61644"/>
                  <a:pt x="1803094" y="61811"/>
                  <a:pt x="1817783" y="58139"/>
                </a:cubicBezTo>
                <a:cubicBezTo>
                  <a:pt x="1839817" y="87517"/>
                  <a:pt x="1853799" y="125215"/>
                  <a:pt x="1883884" y="146274"/>
                </a:cubicBezTo>
                <a:cubicBezTo>
                  <a:pt x="1896288" y="154957"/>
                  <a:pt x="1914716" y="127904"/>
                  <a:pt x="1927952" y="135257"/>
                </a:cubicBezTo>
                <a:cubicBezTo>
                  <a:pt x="1953024" y="149186"/>
                  <a:pt x="1964675" y="179325"/>
                  <a:pt x="1983036" y="201359"/>
                </a:cubicBezTo>
                <a:cubicBezTo>
                  <a:pt x="2064878" y="458577"/>
                  <a:pt x="2000205" y="503679"/>
                  <a:pt x="2093205" y="410679"/>
                </a:cubicBezTo>
                <a:cubicBezTo>
                  <a:pt x="2115239" y="340906"/>
                  <a:pt x="2138002" y="271359"/>
                  <a:pt x="2159306" y="201359"/>
                </a:cubicBezTo>
                <a:cubicBezTo>
                  <a:pt x="2159431" y="200948"/>
                  <a:pt x="2176049" y="129531"/>
                  <a:pt x="2181340" y="124240"/>
                </a:cubicBezTo>
                <a:cubicBezTo>
                  <a:pt x="2192953" y="112627"/>
                  <a:pt x="2210718" y="109551"/>
                  <a:pt x="2225407" y="102207"/>
                </a:cubicBezTo>
                <a:cubicBezTo>
                  <a:pt x="2240096" y="120568"/>
                  <a:pt x="2247643" y="148558"/>
                  <a:pt x="2269475" y="157291"/>
                </a:cubicBezTo>
                <a:cubicBezTo>
                  <a:pt x="2325026" y="179511"/>
                  <a:pt x="2337180" y="143868"/>
                  <a:pt x="2357610" y="113224"/>
                </a:cubicBezTo>
                <a:cubicBezTo>
                  <a:pt x="2372299" y="124241"/>
                  <a:pt x="2388694" y="133291"/>
                  <a:pt x="2401677" y="146274"/>
                </a:cubicBezTo>
                <a:cubicBezTo>
                  <a:pt x="2421622" y="166219"/>
                  <a:pt x="2440796" y="208402"/>
                  <a:pt x="2467778" y="223392"/>
                </a:cubicBezTo>
                <a:cubicBezTo>
                  <a:pt x="2488081" y="234671"/>
                  <a:pt x="2533879" y="245426"/>
                  <a:pt x="2533879" y="245426"/>
                </a:cubicBezTo>
                <a:cubicBezTo>
                  <a:pt x="2552241" y="230737"/>
                  <a:pt x="2577544" y="221914"/>
                  <a:pt x="2588964" y="201359"/>
                </a:cubicBezTo>
                <a:cubicBezTo>
                  <a:pt x="2688175" y="22780"/>
                  <a:pt x="2583701" y="67236"/>
                  <a:pt x="2677099" y="36106"/>
                </a:cubicBezTo>
                <a:cubicBezTo>
                  <a:pt x="2695460" y="65484"/>
                  <a:pt x="2707686" y="99743"/>
                  <a:pt x="2732183" y="124240"/>
                </a:cubicBezTo>
                <a:cubicBezTo>
                  <a:pt x="2888070" y="280127"/>
                  <a:pt x="2742726" y="73954"/>
                  <a:pt x="2820318" y="190342"/>
                </a:cubicBezTo>
                <a:cubicBezTo>
                  <a:pt x="2821317" y="195335"/>
                  <a:pt x="2823671" y="293393"/>
                  <a:pt x="2875402" y="256443"/>
                </a:cubicBezTo>
                <a:cubicBezTo>
                  <a:pt x="2895448" y="242125"/>
                  <a:pt x="2892421" y="209046"/>
                  <a:pt x="2908453" y="190342"/>
                </a:cubicBezTo>
                <a:cubicBezTo>
                  <a:pt x="2916011" y="181525"/>
                  <a:pt x="2930892" y="184042"/>
                  <a:pt x="2941504" y="179325"/>
                </a:cubicBezTo>
                <a:cubicBezTo>
                  <a:pt x="2964015" y="169320"/>
                  <a:pt x="2985571" y="157291"/>
                  <a:pt x="3007605" y="146274"/>
                </a:cubicBezTo>
                <a:cubicBezTo>
                  <a:pt x="3011277" y="135257"/>
                  <a:pt x="3007840" y="117537"/>
                  <a:pt x="3018622" y="113224"/>
                </a:cubicBezTo>
                <a:cubicBezTo>
                  <a:pt x="3044929" y="102701"/>
                  <a:pt x="3059803" y="121354"/>
                  <a:pt x="3073706" y="1352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 36"/>
          <p:cNvSpPr/>
          <p:nvPr/>
        </p:nvSpPr>
        <p:spPr>
          <a:xfrm flipV="1">
            <a:off x="1498294" y="2590800"/>
            <a:ext cx="3073706" cy="457200"/>
          </a:xfrm>
          <a:custGeom>
            <a:avLst/>
            <a:gdLst>
              <a:gd name="connsiteX0" fmla="*/ 0 w 3073706"/>
              <a:gd name="connsiteY0" fmla="*/ 157291 h 503679"/>
              <a:gd name="connsiteX1" fmla="*/ 33051 w 3073706"/>
              <a:gd name="connsiteY1" fmla="*/ 124240 h 503679"/>
              <a:gd name="connsiteX2" fmla="*/ 121185 w 3073706"/>
              <a:gd name="connsiteY2" fmla="*/ 25089 h 503679"/>
              <a:gd name="connsiteX3" fmla="*/ 154236 w 3073706"/>
              <a:gd name="connsiteY3" fmla="*/ 113224 h 503679"/>
              <a:gd name="connsiteX4" fmla="*/ 198304 w 3073706"/>
              <a:gd name="connsiteY4" fmla="*/ 102207 h 503679"/>
              <a:gd name="connsiteX5" fmla="*/ 242371 w 3073706"/>
              <a:gd name="connsiteY5" fmla="*/ 113224 h 503679"/>
              <a:gd name="connsiteX6" fmla="*/ 308472 w 3073706"/>
              <a:gd name="connsiteY6" fmla="*/ 135257 h 503679"/>
              <a:gd name="connsiteX7" fmla="*/ 363557 w 3073706"/>
              <a:gd name="connsiteY7" fmla="*/ 146274 h 503679"/>
              <a:gd name="connsiteX8" fmla="*/ 440675 w 3073706"/>
              <a:gd name="connsiteY8" fmla="*/ 124240 h 503679"/>
              <a:gd name="connsiteX9" fmla="*/ 550843 w 3073706"/>
              <a:gd name="connsiteY9" fmla="*/ 36106 h 503679"/>
              <a:gd name="connsiteX10" fmla="*/ 594911 w 3073706"/>
              <a:gd name="connsiteY10" fmla="*/ 58139 h 503679"/>
              <a:gd name="connsiteX11" fmla="*/ 672029 w 3073706"/>
              <a:gd name="connsiteY11" fmla="*/ 157291 h 503679"/>
              <a:gd name="connsiteX12" fmla="*/ 716096 w 3073706"/>
              <a:gd name="connsiteY12" fmla="*/ 168308 h 503679"/>
              <a:gd name="connsiteX13" fmla="*/ 727113 w 3073706"/>
              <a:gd name="connsiteY13" fmla="*/ 124240 h 503679"/>
              <a:gd name="connsiteX14" fmla="*/ 782198 w 3073706"/>
              <a:gd name="connsiteY14" fmla="*/ 58139 h 503679"/>
              <a:gd name="connsiteX15" fmla="*/ 837282 w 3073706"/>
              <a:gd name="connsiteY15" fmla="*/ 91190 h 503679"/>
              <a:gd name="connsiteX16" fmla="*/ 925417 w 3073706"/>
              <a:gd name="connsiteY16" fmla="*/ 135257 h 503679"/>
              <a:gd name="connsiteX17" fmla="*/ 969484 w 3073706"/>
              <a:gd name="connsiteY17" fmla="*/ 113224 h 503679"/>
              <a:gd name="connsiteX18" fmla="*/ 1024569 w 3073706"/>
              <a:gd name="connsiteY18" fmla="*/ 179325 h 503679"/>
              <a:gd name="connsiteX19" fmla="*/ 1057619 w 3073706"/>
              <a:gd name="connsiteY19" fmla="*/ 190342 h 503679"/>
              <a:gd name="connsiteX20" fmla="*/ 1123720 w 3073706"/>
              <a:gd name="connsiteY20" fmla="*/ 124240 h 503679"/>
              <a:gd name="connsiteX21" fmla="*/ 1167788 w 3073706"/>
              <a:gd name="connsiteY21" fmla="*/ 135257 h 503679"/>
              <a:gd name="connsiteX22" fmla="*/ 1200838 w 3073706"/>
              <a:gd name="connsiteY22" fmla="*/ 124240 h 503679"/>
              <a:gd name="connsiteX23" fmla="*/ 1277957 w 3073706"/>
              <a:gd name="connsiteY23" fmla="*/ 190342 h 503679"/>
              <a:gd name="connsiteX24" fmla="*/ 1322024 w 3073706"/>
              <a:gd name="connsiteY24" fmla="*/ 102207 h 503679"/>
              <a:gd name="connsiteX25" fmla="*/ 1355075 w 3073706"/>
              <a:gd name="connsiteY25" fmla="*/ 91190 h 503679"/>
              <a:gd name="connsiteX26" fmla="*/ 1377108 w 3073706"/>
              <a:gd name="connsiteY26" fmla="*/ 135257 h 503679"/>
              <a:gd name="connsiteX27" fmla="*/ 1410159 w 3073706"/>
              <a:gd name="connsiteY27" fmla="*/ 157291 h 503679"/>
              <a:gd name="connsiteX28" fmla="*/ 1432193 w 3073706"/>
              <a:gd name="connsiteY28" fmla="*/ 124240 h 503679"/>
              <a:gd name="connsiteX29" fmla="*/ 1509311 w 3073706"/>
              <a:gd name="connsiteY29" fmla="*/ 190342 h 503679"/>
              <a:gd name="connsiteX30" fmla="*/ 1542361 w 3073706"/>
              <a:gd name="connsiteY30" fmla="*/ 212375 h 503679"/>
              <a:gd name="connsiteX31" fmla="*/ 1575412 w 3073706"/>
              <a:gd name="connsiteY31" fmla="*/ 190342 h 503679"/>
              <a:gd name="connsiteX32" fmla="*/ 1619479 w 3073706"/>
              <a:gd name="connsiteY32" fmla="*/ 179325 h 503679"/>
              <a:gd name="connsiteX33" fmla="*/ 1685581 w 3073706"/>
              <a:gd name="connsiteY33" fmla="*/ 91190 h 503679"/>
              <a:gd name="connsiteX34" fmla="*/ 1740665 w 3073706"/>
              <a:gd name="connsiteY34" fmla="*/ 102207 h 503679"/>
              <a:gd name="connsiteX35" fmla="*/ 1773716 w 3073706"/>
              <a:gd name="connsiteY35" fmla="*/ 69156 h 503679"/>
              <a:gd name="connsiteX36" fmla="*/ 1817783 w 3073706"/>
              <a:gd name="connsiteY36" fmla="*/ 58139 h 503679"/>
              <a:gd name="connsiteX37" fmla="*/ 1883884 w 3073706"/>
              <a:gd name="connsiteY37" fmla="*/ 146274 h 503679"/>
              <a:gd name="connsiteX38" fmla="*/ 1927952 w 3073706"/>
              <a:gd name="connsiteY38" fmla="*/ 135257 h 503679"/>
              <a:gd name="connsiteX39" fmla="*/ 1983036 w 3073706"/>
              <a:gd name="connsiteY39" fmla="*/ 201359 h 503679"/>
              <a:gd name="connsiteX40" fmla="*/ 2093205 w 3073706"/>
              <a:gd name="connsiteY40" fmla="*/ 410679 h 503679"/>
              <a:gd name="connsiteX41" fmla="*/ 2159306 w 3073706"/>
              <a:gd name="connsiteY41" fmla="*/ 201359 h 503679"/>
              <a:gd name="connsiteX42" fmla="*/ 2181340 w 3073706"/>
              <a:gd name="connsiteY42" fmla="*/ 124240 h 503679"/>
              <a:gd name="connsiteX43" fmla="*/ 2225407 w 3073706"/>
              <a:gd name="connsiteY43" fmla="*/ 102207 h 503679"/>
              <a:gd name="connsiteX44" fmla="*/ 2269475 w 3073706"/>
              <a:gd name="connsiteY44" fmla="*/ 157291 h 503679"/>
              <a:gd name="connsiteX45" fmla="*/ 2357610 w 3073706"/>
              <a:gd name="connsiteY45" fmla="*/ 113224 h 503679"/>
              <a:gd name="connsiteX46" fmla="*/ 2401677 w 3073706"/>
              <a:gd name="connsiteY46" fmla="*/ 146274 h 503679"/>
              <a:gd name="connsiteX47" fmla="*/ 2467778 w 3073706"/>
              <a:gd name="connsiteY47" fmla="*/ 223392 h 503679"/>
              <a:gd name="connsiteX48" fmla="*/ 2533879 w 3073706"/>
              <a:gd name="connsiteY48" fmla="*/ 245426 h 503679"/>
              <a:gd name="connsiteX49" fmla="*/ 2588964 w 3073706"/>
              <a:gd name="connsiteY49" fmla="*/ 201359 h 503679"/>
              <a:gd name="connsiteX50" fmla="*/ 2677099 w 3073706"/>
              <a:gd name="connsiteY50" fmla="*/ 36106 h 503679"/>
              <a:gd name="connsiteX51" fmla="*/ 2732183 w 3073706"/>
              <a:gd name="connsiteY51" fmla="*/ 124240 h 503679"/>
              <a:gd name="connsiteX52" fmla="*/ 2820318 w 3073706"/>
              <a:gd name="connsiteY52" fmla="*/ 190342 h 503679"/>
              <a:gd name="connsiteX53" fmla="*/ 2875402 w 3073706"/>
              <a:gd name="connsiteY53" fmla="*/ 256443 h 503679"/>
              <a:gd name="connsiteX54" fmla="*/ 2908453 w 3073706"/>
              <a:gd name="connsiteY54" fmla="*/ 190342 h 503679"/>
              <a:gd name="connsiteX55" fmla="*/ 2941504 w 3073706"/>
              <a:gd name="connsiteY55" fmla="*/ 179325 h 503679"/>
              <a:gd name="connsiteX56" fmla="*/ 3007605 w 3073706"/>
              <a:gd name="connsiteY56" fmla="*/ 146274 h 503679"/>
              <a:gd name="connsiteX57" fmla="*/ 3018622 w 3073706"/>
              <a:gd name="connsiteY57" fmla="*/ 113224 h 503679"/>
              <a:gd name="connsiteX58" fmla="*/ 3073706 w 3073706"/>
              <a:gd name="connsiteY58" fmla="*/ 135257 h 50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073706" h="503679">
                <a:moveTo>
                  <a:pt x="0" y="157291"/>
                </a:moveTo>
                <a:cubicBezTo>
                  <a:pt x="11017" y="146274"/>
                  <a:pt x="24885" y="137509"/>
                  <a:pt x="33051" y="124240"/>
                </a:cubicBezTo>
                <a:cubicBezTo>
                  <a:pt x="104871" y="7533"/>
                  <a:pt x="45920" y="0"/>
                  <a:pt x="121185" y="25089"/>
                </a:cubicBezTo>
                <a:cubicBezTo>
                  <a:pt x="132202" y="54467"/>
                  <a:pt x="132050" y="91038"/>
                  <a:pt x="154236" y="113224"/>
                </a:cubicBezTo>
                <a:cubicBezTo>
                  <a:pt x="164943" y="123931"/>
                  <a:pt x="183163" y="102207"/>
                  <a:pt x="198304" y="102207"/>
                </a:cubicBezTo>
                <a:cubicBezTo>
                  <a:pt x="213445" y="102207"/>
                  <a:pt x="227682" y="109552"/>
                  <a:pt x="242371" y="113224"/>
                </a:cubicBezTo>
                <a:cubicBezTo>
                  <a:pt x="282574" y="193627"/>
                  <a:pt x="238892" y="142988"/>
                  <a:pt x="308472" y="135257"/>
                </a:cubicBezTo>
                <a:cubicBezTo>
                  <a:pt x="327083" y="133189"/>
                  <a:pt x="345195" y="142602"/>
                  <a:pt x="363557" y="146274"/>
                </a:cubicBezTo>
                <a:cubicBezTo>
                  <a:pt x="389263" y="138929"/>
                  <a:pt x="416401" y="135443"/>
                  <a:pt x="440675" y="124240"/>
                </a:cubicBezTo>
                <a:cubicBezTo>
                  <a:pt x="492295" y="100415"/>
                  <a:pt x="512970" y="73979"/>
                  <a:pt x="550843" y="36106"/>
                </a:cubicBezTo>
                <a:cubicBezTo>
                  <a:pt x="565532" y="43450"/>
                  <a:pt x="583298" y="46526"/>
                  <a:pt x="594911" y="58139"/>
                </a:cubicBezTo>
                <a:cubicBezTo>
                  <a:pt x="655381" y="118609"/>
                  <a:pt x="596587" y="110140"/>
                  <a:pt x="672029" y="157291"/>
                </a:cubicBezTo>
                <a:cubicBezTo>
                  <a:pt x="684869" y="165316"/>
                  <a:pt x="701407" y="164636"/>
                  <a:pt x="716096" y="168308"/>
                </a:cubicBezTo>
                <a:cubicBezTo>
                  <a:pt x="719768" y="153619"/>
                  <a:pt x="721148" y="138157"/>
                  <a:pt x="727113" y="124240"/>
                </a:cubicBezTo>
                <a:cubicBezTo>
                  <a:pt x="738616" y="97400"/>
                  <a:pt x="762347" y="77990"/>
                  <a:pt x="782198" y="58139"/>
                </a:cubicBezTo>
                <a:cubicBezTo>
                  <a:pt x="800559" y="69156"/>
                  <a:pt x="816968" y="84419"/>
                  <a:pt x="837282" y="91190"/>
                </a:cubicBezTo>
                <a:cubicBezTo>
                  <a:pt x="932226" y="122838"/>
                  <a:pt x="903358" y="69081"/>
                  <a:pt x="925417" y="135257"/>
                </a:cubicBezTo>
                <a:cubicBezTo>
                  <a:pt x="940106" y="127913"/>
                  <a:pt x="953061" y="113224"/>
                  <a:pt x="969484" y="113224"/>
                </a:cubicBezTo>
                <a:cubicBezTo>
                  <a:pt x="1039845" y="113224"/>
                  <a:pt x="997814" y="145881"/>
                  <a:pt x="1024569" y="179325"/>
                </a:cubicBezTo>
                <a:cubicBezTo>
                  <a:pt x="1031823" y="188393"/>
                  <a:pt x="1046602" y="186670"/>
                  <a:pt x="1057619" y="190342"/>
                </a:cubicBezTo>
                <a:cubicBezTo>
                  <a:pt x="1074071" y="165664"/>
                  <a:pt x="1090925" y="132439"/>
                  <a:pt x="1123720" y="124240"/>
                </a:cubicBezTo>
                <a:lnTo>
                  <a:pt x="1167788" y="135257"/>
                </a:lnTo>
                <a:cubicBezTo>
                  <a:pt x="1178805" y="131585"/>
                  <a:pt x="1189672" y="121050"/>
                  <a:pt x="1200838" y="124240"/>
                </a:cubicBezTo>
                <a:cubicBezTo>
                  <a:pt x="1220624" y="129893"/>
                  <a:pt x="1263102" y="175487"/>
                  <a:pt x="1277957" y="190342"/>
                </a:cubicBezTo>
                <a:cubicBezTo>
                  <a:pt x="1292646" y="160964"/>
                  <a:pt x="1301859" y="128134"/>
                  <a:pt x="1322024" y="102207"/>
                </a:cubicBezTo>
                <a:cubicBezTo>
                  <a:pt x="1329154" y="93040"/>
                  <a:pt x="1345117" y="85215"/>
                  <a:pt x="1355075" y="91190"/>
                </a:cubicBezTo>
                <a:cubicBezTo>
                  <a:pt x="1369157" y="99639"/>
                  <a:pt x="1366594" y="122641"/>
                  <a:pt x="1377108" y="135257"/>
                </a:cubicBezTo>
                <a:cubicBezTo>
                  <a:pt x="1385585" y="145429"/>
                  <a:pt x="1399142" y="149946"/>
                  <a:pt x="1410159" y="157291"/>
                </a:cubicBezTo>
                <a:cubicBezTo>
                  <a:pt x="1417504" y="146274"/>
                  <a:pt x="1418952" y="124240"/>
                  <a:pt x="1432193" y="124240"/>
                </a:cubicBezTo>
                <a:cubicBezTo>
                  <a:pt x="1486188" y="124240"/>
                  <a:pt x="1483093" y="164124"/>
                  <a:pt x="1509311" y="190342"/>
                </a:cubicBezTo>
                <a:cubicBezTo>
                  <a:pt x="1518673" y="199704"/>
                  <a:pt x="1531344" y="205031"/>
                  <a:pt x="1542361" y="212375"/>
                </a:cubicBezTo>
                <a:cubicBezTo>
                  <a:pt x="1553378" y="205031"/>
                  <a:pt x="1563242" y="195558"/>
                  <a:pt x="1575412" y="190342"/>
                </a:cubicBezTo>
                <a:cubicBezTo>
                  <a:pt x="1589329" y="184378"/>
                  <a:pt x="1608225" y="189454"/>
                  <a:pt x="1619479" y="179325"/>
                </a:cubicBezTo>
                <a:cubicBezTo>
                  <a:pt x="1646775" y="154759"/>
                  <a:pt x="1685581" y="91190"/>
                  <a:pt x="1685581" y="91190"/>
                </a:cubicBezTo>
                <a:cubicBezTo>
                  <a:pt x="1703942" y="94862"/>
                  <a:pt x="1722499" y="106749"/>
                  <a:pt x="1740665" y="102207"/>
                </a:cubicBezTo>
                <a:cubicBezTo>
                  <a:pt x="1755780" y="98428"/>
                  <a:pt x="1760188" y="76886"/>
                  <a:pt x="1773716" y="69156"/>
                </a:cubicBezTo>
                <a:cubicBezTo>
                  <a:pt x="1786862" y="61644"/>
                  <a:pt x="1803094" y="61811"/>
                  <a:pt x="1817783" y="58139"/>
                </a:cubicBezTo>
                <a:cubicBezTo>
                  <a:pt x="1839817" y="87517"/>
                  <a:pt x="1853799" y="125215"/>
                  <a:pt x="1883884" y="146274"/>
                </a:cubicBezTo>
                <a:cubicBezTo>
                  <a:pt x="1896288" y="154957"/>
                  <a:pt x="1914716" y="127904"/>
                  <a:pt x="1927952" y="135257"/>
                </a:cubicBezTo>
                <a:cubicBezTo>
                  <a:pt x="1953024" y="149186"/>
                  <a:pt x="1964675" y="179325"/>
                  <a:pt x="1983036" y="201359"/>
                </a:cubicBezTo>
                <a:cubicBezTo>
                  <a:pt x="2064878" y="458577"/>
                  <a:pt x="2000205" y="503679"/>
                  <a:pt x="2093205" y="410679"/>
                </a:cubicBezTo>
                <a:cubicBezTo>
                  <a:pt x="2115239" y="340906"/>
                  <a:pt x="2138002" y="271359"/>
                  <a:pt x="2159306" y="201359"/>
                </a:cubicBezTo>
                <a:cubicBezTo>
                  <a:pt x="2159431" y="200948"/>
                  <a:pt x="2176049" y="129531"/>
                  <a:pt x="2181340" y="124240"/>
                </a:cubicBezTo>
                <a:cubicBezTo>
                  <a:pt x="2192953" y="112627"/>
                  <a:pt x="2210718" y="109551"/>
                  <a:pt x="2225407" y="102207"/>
                </a:cubicBezTo>
                <a:cubicBezTo>
                  <a:pt x="2240096" y="120568"/>
                  <a:pt x="2247643" y="148558"/>
                  <a:pt x="2269475" y="157291"/>
                </a:cubicBezTo>
                <a:cubicBezTo>
                  <a:pt x="2325026" y="179511"/>
                  <a:pt x="2337180" y="143868"/>
                  <a:pt x="2357610" y="113224"/>
                </a:cubicBezTo>
                <a:cubicBezTo>
                  <a:pt x="2372299" y="124241"/>
                  <a:pt x="2388694" y="133291"/>
                  <a:pt x="2401677" y="146274"/>
                </a:cubicBezTo>
                <a:cubicBezTo>
                  <a:pt x="2421622" y="166219"/>
                  <a:pt x="2440796" y="208402"/>
                  <a:pt x="2467778" y="223392"/>
                </a:cubicBezTo>
                <a:cubicBezTo>
                  <a:pt x="2488081" y="234671"/>
                  <a:pt x="2533879" y="245426"/>
                  <a:pt x="2533879" y="245426"/>
                </a:cubicBezTo>
                <a:cubicBezTo>
                  <a:pt x="2552241" y="230737"/>
                  <a:pt x="2577544" y="221914"/>
                  <a:pt x="2588964" y="201359"/>
                </a:cubicBezTo>
                <a:cubicBezTo>
                  <a:pt x="2688175" y="22780"/>
                  <a:pt x="2583701" y="67236"/>
                  <a:pt x="2677099" y="36106"/>
                </a:cubicBezTo>
                <a:cubicBezTo>
                  <a:pt x="2695460" y="65484"/>
                  <a:pt x="2707686" y="99743"/>
                  <a:pt x="2732183" y="124240"/>
                </a:cubicBezTo>
                <a:cubicBezTo>
                  <a:pt x="2888070" y="280127"/>
                  <a:pt x="2742726" y="73954"/>
                  <a:pt x="2820318" y="190342"/>
                </a:cubicBezTo>
                <a:cubicBezTo>
                  <a:pt x="2821317" y="195335"/>
                  <a:pt x="2823671" y="293393"/>
                  <a:pt x="2875402" y="256443"/>
                </a:cubicBezTo>
                <a:cubicBezTo>
                  <a:pt x="2895448" y="242125"/>
                  <a:pt x="2892421" y="209046"/>
                  <a:pt x="2908453" y="190342"/>
                </a:cubicBezTo>
                <a:cubicBezTo>
                  <a:pt x="2916011" y="181525"/>
                  <a:pt x="2930892" y="184042"/>
                  <a:pt x="2941504" y="179325"/>
                </a:cubicBezTo>
                <a:cubicBezTo>
                  <a:pt x="2964015" y="169320"/>
                  <a:pt x="2985571" y="157291"/>
                  <a:pt x="3007605" y="146274"/>
                </a:cubicBezTo>
                <a:cubicBezTo>
                  <a:pt x="3011277" y="135257"/>
                  <a:pt x="3007840" y="117537"/>
                  <a:pt x="3018622" y="113224"/>
                </a:cubicBezTo>
                <a:cubicBezTo>
                  <a:pt x="3044929" y="102701"/>
                  <a:pt x="3059803" y="121354"/>
                  <a:pt x="3073706" y="1352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/>
          <p:cNvCxnSpPr/>
          <p:nvPr/>
        </p:nvCxnSpPr>
        <p:spPr>
          <a:xfrm>
            <a:off x="1447800" y="5257800"/>
            <a:ext cx="30480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0" y="1828800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Diode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0" y="2667000"/>
            <a:ext cx="1286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Preamp out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0" y="4495800"/>
            <a:ext cx="1213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Shaper out</a:t>
            </a:r>
            <a:endParaRPr lang="en-GB" dirty="0"/>
          </a:p>
        </p:txBody>
      </p:sp>
      <p:sp>
        <p:nvSpPr>
          <p:cNvPr id="48" name="Freeform 47"/>
          <p:cNvSpPr/>
          <p:nvPr/>
        </p:nvSpPr>
        <p:spPr>
          <a:xfrm>
            <a:off x="1524000" y="4343400"/>
            <a:ext cx="3073706" cy="1295400"/>
          </a:xfrm>
          <a:custGeom>
            <a:avLst/>
            <a:gdLst>
              <a:gd name="connsiteX0" fmla="*/ 0 w 3073706"/>
              <a:gd name="connsiteY0" fmla="*/ 157291 h 503679"/>
              <a:gd name="connsiteX1" fmla="*/ 33051 w 3073706"/>
              <a:gd name="connsiteY1" fmla="*/ 124240 h 503679"/>
              <a:gd name="connsiteX2" fmla="*/ 121185 w 3073706"/>
              <a:gd name="connsiteY2" fmla="*/ 25089 h 503679"/>
              <a:gd name="connsiteX3" fmla="*/ 154236 w 3073706"/>
              <a:gd name="connsiteY3" fmla="*/ 113224 h 503679"/>
              <a:gd name="connsiteX4" fmla="*/ 198304 w 3073706"/>
              <a:gd name="connsiteY4" fmla="*/ 102207 h 503679"/>
              <a:gd name="connsiteX5" fmla="*/ 242371 w 3073706"/>
              <a:gd name="connsiteY5" fmla="*/ 113224 h 503679"/>
              <a:gd name="connsiteX6" fmla="*/ 308472 w 3073706"/>
              <a:gd name="connsiteY6" fmla="*/ 135257 h 503679"/>
              <a:gd name="connsiteX7" fmla="*/ 363557 w 3073706"/>
              <a:gd name="connsiteY7" fmla="*/ 146274 h 503679"/>
              <a:gd name="connsiteX8" fmla="*/ 440675 w 3073706"/>
              <a:gd name="connsiteY8" fmla="*/ 124240 h 503679"/>
              <a:gd name="connsiteX9" fmla="*/ 550843 w 3073706"/>
              <a:gd name="connsiteY9" fmla="*/ 36106 h 503679"/>
              <a:gd name="connsiteX10" fmla="*/ 594911 w 3073706"/>
              <a:gd name="connsiteY10" fmla="*/ 58139 h 503679"/>
              <a:gd name="connsiteX11" fmla="*/ 672029 w 3073706"/>
              <a:gd name="connsiteY11" fmla="*/ 157291 h 503679"/>
              <a:gd name="connsiteX12" fmla="*/ 716096 w 3073706"/>
              <a:gd name="connsiteY12" fmla="*/ 168308 h 503679"/>
              <a:gd name="connsiteX13" fmla="*/ 727113 w 3073706"/>
              <a:gd name="connsiteY13" fmla="*/ 124240 h 503679"/>
              <a:gd name="connsiteX14" fmla="*/ 782198 w 3073706"/>
              <a:gd name="connsiteY14" fmla="*/ 58139 h 503679"/>
              <a:gd name="connsiteX15" fmla="*/ 837282 w 3073706"/>
              <a:gd name="connsiteY15" fmla="*/ 91190 h 503679"/>
              <a:gd name="connsiteX16" fmla="*/ 925417 w 3073706"/>
              <a:gd name="connsiteY16" fmla="*/ 135257 h 503679"/>
              <a:gd name="connsiteX17" fmla="*/ 969484 w 3073706"/>
              <a:gd name="connsiteY17" fmla="*/ 113224 h 503679"/>
              <a:gd name="connsiteX18" fmla="*/ 1024569 w 3073706"/>
              <a:gd name="connsiteY18" fmla="*/ 179325 h 503679"/>
              <a:gd name="connsiteX19" fmla="*/ 1057619 w 3073706"/>
              <a:gd name="connsiteY19" fmla="*/ 190342 h 503679"/>
              <a:gd name="connsiteX20" fmla="*/ 1123720 w 3073706"/>
              <a:gd name="connsiteY20" fmla="*/ 124240 h 503679"/>
              <a:gd name="connsiteX21" fmla="*/ 1167788 w 3073706"/>
              <a:gd name="connsiteY21" fmla="*/ 135257 h 503679"/>
              <a:gd name="connsiteX22" fmla="*/ 1200838 w 3073706"/>
              <a:gd name="connsiteY22" fmla="*/ 124240 h 503679"/>
              <a:gd name="connsiteX23" fmla="*/ 1277957 w 3073706"/>
              <a:gd name="connsiteY23" fmla="*/ 190342 h 503679"/>
              <a:gd name="connsiteX24" fmla="*/ 1322024 w 3073706"/>
              <a:gd name="connsiteY24" fmla="*/ 102207 h 503679"/>
              <a:gd name="connsiteX25" fmla="*/ 1355075 w 3073706"/>
              <a:gd name="connsiteY25" fmla="*/ 91190 h 503679"/>
              <a:gd name="connsiteX26" fmla="*/ 1377108 w 3073706"/>
              <a:gd name="connsiteY26" fmla="*/ 135257 h 503679"/>
              <a:gd name="connsiteX27" fmla="*/ 1410159 w 3073706"/>
              <a:gd name="connsiteY27" fmla="*/ 157291 h 503679"/>
              <a:gd name="connsiteX28" fmla="*/ 1432193 w 3073706"/>
              <a:gd name="connsiteY28" fmla="*/ 124240 h 503679"/>
              <a:gd name="connsiteX29" fmla="*/ 1509311 w 3073706"/>
              <a:gd name="connsiteY29" fmla="*/ 190342 h 503679"/>
              <a:gd name="connsiteX30" fmla="*/ 1542361 w 3073706"/>
              <a:gd name="connsiteY30" fmla="*/ 212375 h 503679"/>
              <a:gd name="connsiteX31" fmla="*/ 1575412 w 3073706"/>
              <a:gd name="connsiteY31" fmla="*/ 190342 h 503679"/>
              <a:gd name="connsiteX32" fmla="*/ 1619479 w 3073706"/>
              <a:gd name="connsiteY32" fmla="*/ 179325 h 503679"/>
              <a:gd name="connsiteX33" fmla="*/ 1685581 w 3073706"/>
              <a:gd name="connsiteY33" fmla="*/ 91190 h 503679"/>
              <a:gd name="connsiteX34" fmla="*/ 1740665 w 3073706"/>
              <a:gd name="connsiteY34" fmla="*/ 102207 h 503679"/>
              <a:gd name="connsiteX35" fmla="*/ 1773716 w 3073706"/>
              <a:gd name="connsiteY35" fmla="*/ 69156 h 503679"/>
              <a:gd name="connsiteX36" fmla="*/ 1817783 w 3073706"/>
              <a:gd name="connsiteY36" fmla="*/ 58139 h 503679"/>
              <a:gd name="connsiteX37" fmla="*/ 1883884 w 3073706"/>
              <a:gd name="connsiteY37" fmla="*/ 146274 h 503679"/>
              <a:gd name="connsiteX38" fmla="*/ 1927952 w 3073706"/>
              <a:gd name="connsiteY38" fmla="*/ 135257 h 503679"/>
              <a:gd name="connsiteX39" fmla="*/ 1983036 w 3073706"/>
              <a:gd name="connsiteY39" fmla="*/ 201359 h 503679"/>
              <a:gd name="connsiteX40" fmla="*/ 2093205 w 3073706"/>
              <a:gd name="connsiteY40" fmla="*/ 410679 h 503679"/>
              <a:gd name="connsiteX41" fmla="*/ 2159306 w 3073706"/>
              <a:gd name="connsiteY41" fmla="*/ 201359 h 503679"/>
              <a:gd name="connsiteX42" fmla="*/ 2181340 w 3073706"/>
              <a:gd name="connsiteY42" fmla="*/ 124240 h 503679"/>
              <a:gd name="connsiteX43" fmla="*/ 2225407 w 3073706"/>
              <a:gd name="connsiteY43" fmla="*/ 102207 h 503679"/>
              <a:gd name="connsiteX44" fmla="*/ 2269475 w 3073706"/>
              <a:gd name="connsiteY44" fmla="*/ 157291 h 503679"/>
              <a:gd name="connsiteX45" fmla="*/ 2357610 w 3073706"/>
              <a:gd name="connsiteY45" fmla="*/ 113224 h 503679"/>
              <a:gd name="connsiteX46" fmla="*/ 2401677 w 3073706"/>
              <a:gd name="connsiteY46" fmla="*/ 146274 h 503679"/>
              <a:gd name="connsiteX47" fmla="*/ 2467778 w 3073706"/>
              <a:gd name="connsiteY47" fmla="*/ 223392 h 503679"/>
              <a:gd name="connsiteX48" fmla="*/ 2533879 w 3073706"/>
              <a:gd name="connsiteY48" fmla="*/ 245426 h 503679"/>
              <a:gd name="connsiteX49" fmla="*/ 2588964 w 3073706"/>
              <a:gd name="connsiteY49" fmla="*/ 201359 h 503679"/>
              <a:gd name="connsiteX50" fmla="*/ 2677099 w 3073706"/>
              <a:gd name="connsiteY50" fmla="*/ 36106 h 503679"/>
              <a:gd name="connsiteX51" fmla="*/ 2732183 w 3073706"/>
              <a:gd name="connsiteY51" fmla="*/ 124240 h 503679"/>
              <a:gd name="connsiteX52" fmla="*/ 2820318 w 3073706"/>
              <a:gd name="connsiteY52" fmla="*/ 190342 h 503679"/>
              <a:gd name="connsiteX53" fmla="*/ 2875402 w 3073706"/>
              <a:gd name="connsiteY53" fmla="*/ 256443 h 503679"/>
              <a:gd name="connsiteX54" fmla="*/ 2908453 w 3073706"/>
              <a:gd name="connsiteY54" fmla="*/ 190342 h 503679"/>
              <a:gd name="connsiteX55" fmla="*/ 2941504 w 3073706"/>
              <a:gd name="connsiteY55" fmla="*/ 179325 h 503679"/>
              <a:gd name="connsiteX56" fmla="*/ 3007605 w 3073706"/>
              <a:gd name="connsiteY56" fmla="*/ 146274 h 503679"/>
              <a:gd name="connsiteX57" fmla="*/ 3018622 w 3073706"/>
              <a:gd name="connsiteY57" fmla="*/ 113224 h 503679"/>
              <a:gd name="connsiteX58" fmla="*/ 3073706 w 3073706"/>
              <a:gd name="connsiteY58" fmla="*/ 135257 h 50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073706" h="503679">
                <a:moveTo>
                  <a:pt x="0" y="157291"/>
                </a:moveTo>
                <a:cubicBezTo>
                  <a:pt x="11017" y="146274"/>
                  <a:pt x="24885" y="137509"/>
                  <a:pt x="33051" y="124240"/>
                </a:cubicBezTo>
                <a:cubicBezTo>
                  <a:pt x="104871" y="7533"/>
                  <a:pt x="45920" y="0"/>
                  <a:pt x="121185" y="25089"/>
                </a:cubicBezTo>
                <a:cubicBezTo>
                  <a:pt x="132202" y="54467"/>
                  <a:pt x="132050" y="91038"/>
                  <a:pt x="154236" y="113224"/>
                </a:cubicBezTo>
                <a:cubicBezTo>
                  <a:pt x="164943" y="123931"/>
                  <a:pt x="183163" y="102207"/>
                  <a:pt x="198304" y="102207"/>
                </a:cubicBezTo>
                <a:cubicBezTo>
                  <a:pt x="213445" y="102207"/>
                  <a:pt x="227682" y="109552"/>
                  <a:pt x="242371" y="113224"/>
                </a:cubicBezTo>
                <a:cubicBezTo>
                  <a:pt x="282574" y="193627"/>
                  <a:pt x="238892" y="142988"/>
                  <a:pt x="308472" y="135257"/>
                </a:cubicBezTo>
                <a:cubicBezTo>
                  <a:pt x="327083" y="133189"/>
                  <a:pt x="345195" y="142602"/>
                  <a:pt x="363557" y="146274"/>
                </a:cubicBezTo>
                <a:cubicBezTo>
                  <a:pt x="389263" y="138929"/>
                  <a:pt x="416401" y="135443"/>
                  <a:pt x="440675" y="124240"/>
                </a:cubicBezTo>
                <a:cubicBezTo>
                  <a:pt x="492295" y="100415"/>
                  <a:pt x="512970" y="73979"/>
                  <a:pt x="550843" y="36106"/>
                </a:cubicBezTo>
                <a:cubicBezTo>
                  <a:pt x="565532" y="43450"/>
                  <a:pt x="583298" y="46526"/>
                  <a:pt x="594911" y="58139"/>
                </a:cubicBezTo>
                <a:cubicBezTo>
                  <a:pt x="655381" y="118609"/>
                  <a:pt x="596587" y="110140"/>
                  <a:pt x="672029" y="157291"/>
                </a:cubicBezTo>
                <a:cubicBezTo>
                  <a:pt x="684869" y="165316"/>
                  <a:pt x="701407" y="164636"/>
                  <a:pt x="716096" y="168308"/>
                </a:cubicBezTo>
                <a:cubicBezTo>
                  <a:pt x="719768" y="153619"/>
                  <a:pt x="721148" y="138157"/>
                  <a:pt x="727113" y="124240"/>
                </a:cubicBezTo>
                <a:cubicBezTo>
                  <a:pt x="738616" y="97400"/>
                  <a:pt x="762347" y="77990"/>
                  <a:pt x="782198" y="58139"/>
                </a:cubicBezTo>
                <a:cubicBezTo>
                  <a:pt x="800559" y="69156"/>
                  <a:pt x="816968" y="84419"/>
                  <a:pt x="837282" y="91190"/>
                </a:cubicBezTo>
                <a:cubicBezTo>
                  <a:pt x="932226" y="122838"/>
                  <a:pt x="903358" y="69081"/>
                  <a:pt x="925417" y="135257"/>
                </a:cubicBezTo>
                <a:cubicBezTo>
                  <a:pt x="940106" y="127913"/>
                  <a:pt x="953061" y="113224"/>
                  <a:pt x="969484" y="113224"/>
                </a:cubicBezTo>
                <a:cubicBezTo>
                  <a:pt x="1039845" y="113224"/>
                  <a:pt x="997814" y="145881"/>
                  <a:pt x="1024569" y="179325"/>
                </a:cubicBezTo>
                <a:cubicBezTo>
                  <a:pt x="1031823" y="188393"/>
                  <a:pt x="1046602" y="186670"/>
                  <a:pt x="1057619" y="190342"/>
                </a:cubicBezTo>
                <a:cubicBezTo>
                  <a:pt x="1074071" y="165664"/>
                  <a:pt x="1090925" y="132439"/>
                  <a:pt x="1123720" y="124240"/>
                </a:cubicBezTo>
                <a:lnTo>
                  <a:pt x="1167788" y="135257"/>
                </a:lnTo>
                <a:cubicBezTo>
                  <a:pt x="1178805" y="131585"/>
                  <a:pt x="1189672" y="121050"/>
                  <a:pt x="1200838" y="124240"/>
                </a:cubicBezTo>
                <a:cubicBezTo>
                  <a:pt x="1220624" y="129893"/>
                  <a:pt x="1263102" y="175487"/>
                  <a:pt x="1277957" y="190342"/>
                </a:cubicBezTo>
                <a:cubicBezTo>
                  <a:pt x="1292646" y="160964"/>
                  <a:pt x="1301859" y="128134"/>
                  <a:pt x="1322024" y="102207"/>
                </a:cubicBezTo>
                <a:cubicBezTo>
                  <a:pt x="1329154" y="93040"/>
                  <a:pt x="1345117" y="85215"/>
                  <a:pt x="1355075" y="91190"/>
                </a:cubicBezTo>
                <a:cubicBezTo>
                  <a:pt x="1369157" y="99639"/>
                  <a:pt x="1366594" y="122641"/>
                  <a:pt x="1377108" y="135257"/>
                </a:cubicBezTo>
                <a:cubicBezTo>
                  <a:pt x="1385585" y="145429"/>
                  <a:pt x="1399142" y="149946"/>
                  <a:pt x="1410159" y="157291"/>
                </a:cubicBezTo>
                <a:cubicBezTo>
                  <a:pt x="1417504" y="146274"/>
                  <a:pt x="1418952" y="124240"/>
                  <a:pt x="1432193" y="124240"/>
                </a:cubicBezTo>
                <a:cubicBezTo>
                  <a:pt x="1486188" y="124240"/>
                  <a:pt x="1483093" y="164124"/>
                  <a:pt x="1509311" y="190342"/>
                </a:cubicBezTo>
                <a:cubicBezTo>
                  <a:pt x="1518673" y="199704"/>
                  <a:pt x="1531344" y="205031"/>
                  <a:pt x="1542361" y="212375"/>
                </a:cubicBezTo>
                <a:cubicBezTo>
                  <a:pt x="1553378" y="205031"/>
                  <a:pt x="1563242" y="195558"/>
                  <a:pt x="1575412" y="190342"/>
                </a:cubicBezTo>
                <a:cubicBezTo>
                  <a:pt x="1589329" y="184378"/>
                  <a:pt x="1608225" y="189454"/>
                  <a:pt x="1619479" y="179325"/>
                </a:cubicBezTo>
                <a:cubicBezTo>
                  <a:pt x="1646775" y="154759"/>
                  <a:pt x="1685581" y="91190"/>
                  <a:pt x="1685581" y="91190"/>
                </a:cubicBezTo>
                <a:cubicBezTo>
                  <a:pt x="1703942" y="94862"/>
                  <a:pt x="1722499" y="106749"/>
                  <a:pt x="1740665" y="102207"/>
                </a:cubicBezTo>
                <a:cubicBezTo>
                  <a:pt x="1755780" y="98428"/>
                  <a:pt x="1760188" y="76886"/>
                  <a:pt x="1773716" y="69156"/>
                </a:cubicBezTo>
                <a:cubicBezTo>
                  <a:pt x="1786862" y="61644"/>
                  <a:pt x="1803094" y="61811"/>
                  <a:pt x="1817783" y="58139"/>
                </a:cubicBezTo>
                <a:cubicBezTo>
                  <a:pt x="1839817" y="87517"/>
                  <a:pt x="1853799" y="125215"/>
                  <a:pt x="1883884" y="146274"/>
                </a:cubicBezTo>
                <a:cubicBezTo>
                  <a:pt x="1896288" y="154957"/>
                  <a:pt x="1914716" y="127904"/>
                  <a:pt x="1927952" y="135257"/>
                </a:cubicBezTo>
                <a:cubicBezTo>
                  <a:pt x="1953024" y="149186"/>
                  <a:pt x="1964675" y="179325"/>
                  <a:pt x="1983036" y="201359"/>
                </a:cubicBezTo>
                <a:cubicBezTo>
                  <a:pt x="2064878" y="458577"/>
                  <a:pt x="2000205" y="503679"/>
                  <a:pt x="2093205" y="410679"/>
                </a:cubicBezTo>
                <a:cubicBezTo>
                  <a:pt x="2115239" y="340906"/>
                  <a:pt x="2138002" y="271359"/>
                  <a:pt x="2159306" y="201359"/>
                </a:cubicBezTo>
                <a:cubicBezTo>
                  <a:pt x="2159431" y="200948"/>
                  <a:pt x="2176049" y="129531"/>
                  <a:pt x="2181340" y="124240"/>
                </a:cubicBezTo>
                <a:cubicBezTo>
                  <a:pt x="2192953" y="112627"/>
                  <a:pt x="2210718" y="109551"/>
                  <a:pt x="2225407" y="102207"/>
                </a:cubicBezTo>
                <a:cubicBezTo>
                  <a:pt x="2240096" y="120568"/>
                  <a:pt x="2247643" y="148558"/>
                  <a:pt x="2269475" y="157291"/>
                </a:cubicBezTo>
                <a:cubicBezTo>
                  <a:pt x="2325026" y="179511"/>
                  <a:pt x="2337180" y="143868"/>
                  <a:pt x="2357610" y="113224"/>
                </a:cubicBezTo>
                <a:cubicBezTo>
                  <a:pt x="2372299" y="124241"/>
                  <a:pt x="2388694" y="133291"/>
                  <a:pt x="2401677" y="146274"/>
                </a:cubicBezTo>
                <a:cubicBezTo>
                  <a:pt x="2421622" y="166219"/>
                  <a:pt x="2440796" y="208402"/>
                  <a:pt x="2467778" y="223392"/>
                </a:cubicBezTo>
                <a:cubicBezTo>
                  <a:pt x="2488081" y="234671"/>
                  <a:pt x="2533879" y="245426"/>
                  <a:pt x="2533879" y="245426"/>
                </a:cubicBezTo>
                <a:cubicBezTo>
                  <a:pt x="2552241" y="230737"/>
                  <a:pt x="2577544" y="221914"/>
                  <a:pt x="2588964" y="201359"/>
                </a:cubicBezTo>
                <a:cubicBezTo>
                  <a:pt x="2688175" y="22780"/>
                  <a:pt x="2583701" y="67236"/>
                  <a:pt x="2677099" y="36106"/>
                </a:cubicBezTo>
                <a:cubicBezTo>
                  <a:pt x="2695460" y="65484"/>
                  <a:pt x="2707686" y="99743"/>
                  <a:pt x="2732183" y="124240"/>
                </a:cubicBezTo>
                <a:cubicBezTo>
                  <a:pt x="2888070" y="280127"/>
                  <a:pt x="2742726" y="73954"/>
                  <a:pt x="2820318" y="190342"/>
                </a:cubicBezTo>
                <a:cubicBezTo>
                  <a:pt x="2821317" y="195335"/>
                  <a:pt x="2823671" y="293393"/>
                  <a:pt x="2875402" y="256443"/>
                </a:cubicBezTo>
                <a:cubicBezTo>
                  <a:pt x="2895448" y="242125"/>
                  <a:pt x="2892421" y="209046"/>
                  <a:pt x="2908453" y="190342"/>
                </a:cubicBezTo>
                <a:cubicBezTo>
                  <a:pt x="2916011" y="181525"/>
                  <a:pt x="2930892" y="184042"/>
                  <a:pt x="2941504" y="179325"/>
                </a:cubicBezTo>
                <a:cubicBezTo>
                  <a:pt x="2964015" y="169320"/>
                  <a:pt x="2985571" y="157291"/>
                  <a:pt x="3007605" y="146274"/>
                </a:cubicBezTo>
                <a:cubicBezTo>
                  <a:pt x="3011277" y="135257"/>
                  <a:pt x="3007840" y="117537"/>
                  <a:pt x="3018622" y="113224"/>
                </a:cubicBezTo>
                <a:cubicBezTo>
                  <a:pt x="3044929" y="102701"/>
                  <a:pt x="3059803" y="121354"/>
                  <a:pt x="3073706" y="1352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0" y="6183868"/>
            <a:ext cx="1307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Comparator</a:t>
            </a:r>
            <a:endParaRPr lang="en-GB" dirty="0"/>
          </a:p>
        </p:txBody>
      </p:sp>
      <p:cxnSp>
        <p:nvCxnSpPr>
          <p:cNvPr id="52" name="Elbow Connector 51"/>
          <p:cNvCxnSpPr/>
          <p:nvPr/>
        </p:nvCxnSpPr>
        <p:spPr>
          <a:xfrm flipV="1">
            <a:off x="1524000" y="5867400"/>
            <a:ext cx="2514600" cy="545068"/>
          </a:xfrm>
          <a:prstGeom prst="bentConnector3">
            <a:avLst>
              <a:gd name="adj1" fmla="val 898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 flipV="1">
            <a:off x="3810000" y="2895600"/>
            <a:ext cx="609600" cy="3048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3810000" y="18288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3810000" y="3810000"/>
            <a:ext cx="2286000" cy="914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0" y="5105400"/>
            <a:ext cx="1119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Threshold</a:t>
            </a:r>
            <a:endParaRPr lang="en-GB" dirty="0"/>
          </a:p>
        </p:txBody>
      </p:sp>
      <p:sp>
        <p:nvSpPr>
          <p:cNvPr id="19" name="Freeform 18"/>
          <p:cNvSpPr/>
          <p:nvPr/>
        </p:nvSpPr>
        <p:spPr>
          <a:xfrm flipV="1">
            <a:off x="4191000" y="4724400"/>
            <a:ext cx="2286000" cy="8382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4191000" y="2667000"/>
            <a:ext cx="609600" cy="2286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 flipV="1">
            <a:off x="4191000" y="19812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4572000" y="3810000"/>
            <a:ext cx="2286000" cy="914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4293585" y="6133306"/>
            <a:ext cx="5334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27"/>
          <p:cNvSpPr/>
          <p:nvPr/>
        </p:nvSpPr>
        <p:spPr>
          <a:xfrm flipV="1">
            <a:off x="4572000" y="2895600"/>
            <a:ext cx="609600" cy="3048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4572000" y="18288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>
            <a:off x="4267200" y="6410325"/>
            <a:ext cx="3048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810000" y="5867400"/>
            <a:ext cx="381000" cy="1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3923506" y="6145117"/>
            <a:ext cx="5334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191000" y="6411817"/>
            <a:ext cx="2286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3522060" y="6133306"/>
            <a:ext cx="5334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572000" y="5867400"/>
            <a:ext cx="381000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smtClean="0"/>
              <a:t>Signals</a:t>
            </a:r>
            <a:endParaRPr lang="en-GB" dirty="0"/>
          </a:p>
        </p:txBody>
      </p:sp>
      <p:sp>
        <p:nvSpPr>
          <p:cNvPr id="5" name="Freeform 4"/>
          <p:cNvSpPr/>
          <p:nvPr/>
        </p:nvSpPr>
        <p:spPr>
          <a:xfrm>
            <a:off x="1524000" y="1905000"/>
            <a:ext cx="3073706" cy="304800"/>
          </a:xfrm>
          <a:custGeom>
            <a:avLst/>
            <a:gdLst>
              <a:gd name="connsiteX0" fmla="*/ 0 w 3073706"/>
              <a:gd name="connsiteY0" fmla="*/ 157291 h 503679"/>
              <a:gd name="connsiteX1" fmla="*/ 33051 w 3073706"/>
              <a:gd name="connsiteY1" fmla="*/ 124240 h 503679"/>
              <a:gd name="connsiteX2" fmla="*/ 121185 w 3073706"/>
              <a:gd name="connsiteY2" fmla="*/ 25089 h 503679"/>
              <a:gd name="connsiteX3" fmla="*/ 154236 w 3073706"/>
              <a:gd name="connsiteY3" fmla="*/ 113224 h 503679"/>
              <a:gd name="connsiteX4" fmla="*/ 198304 w 3073706"/>
              <a:gd name="connsiteY4" fmla="*/ 102207 h 503679"/>
              <a:gd name="connsiteX5" fmla="*/ 242371 w 3073706"/>
              <a:gd name="connsiteY5" fmla="*/ 113224 h 503679"/>
              <a:gd name="connsiteX6" fmla="*/ 308472 w 3073706"/>
              <a:gd name="connsiteY6" fmla="*/ 135257 h 503679"/>
              <a:gd name="connsiteX7" fmla="*/ 363557 w 3073706"/>
              <a:gd name="connsiteY7" fmla="*/ 146274 h 503679"/>
              <a:gd name="connsiteX8" fmla="*/ 440675 w 3073706"/>
              <a:gd name="connsiteY8" fmla="*/ 124240 h 503679"/>
              <a:gd name="connsiteX9" fmla="*/ 550843 w 3073706"/>
              <a:gd name="connsiteY9" fmla="*/ 36106 h 503679"/>
              <a:gd name="connsiteX10" fmla="*/ 594911 w 3073706"/>
              <a:gd name="connsiteY10" fmla="*/ 58139 h 503679"/>
              <a:gd name="connsiteX11" fmla="*/ 672029 w 3073706"/>
              <a:gd name="connsiteY11" fmla="*/ 157291 h 503679"/>
              <a:gd name="connsiteX12" fmla="*/ 716096 w 3073706"/>
              <a:gd name="connsiteY12" fmla="*/ 168308 h 503679"/>
              <a:gd name="connsiteX13" fmla="*/ 727113 w 3073706"/>
              <a:gd name="connsiteY13" fmla="*/ 124240 h 503679"/>
              <a:gd name="connsiteX14" fmla="*/ 782198 w 3073706"/>
              <a:gd name="connsiteY14" fmla="*/ 58139 h 503679"/>
              <a:gd name="connsiteX15" fmla="*/ 837282 w 3073706"/>
              <a:gd name="connsiteY15" fmla="*/ 91190 h 503679"/>
              <a:gd name="connsiteX16" fmla="*/ 925417 w 3073706"/>
              <a:gd name="connsiteY16" fmla="*/ 135257 h 503679"/>
              <a:gd name="connsiteX17" fmla="*/ 969484 w 3073706"/>
              <a:gd name="connsiteY17" fmla="*/ 113224 h 503679"/>
              <a:gd name="connsiteX18" fmla="*/ 1024569 w 3073706"/>
              <a:gd name="connsiteY18" fmla="*/ 179325 h 503679"/>
              <a:gd name="connsiteX19" fmla="*/ 1057619 w 3073706"/>
              <a:gd name="connsiteY19" fmla="*/ 190342 h 503679"/>
              <a:gd name="connsiteX20" fmla="*/ 1123720 w 3073706"/>
              <a:gd name="connsiteY20" fmla="*/ 124240 h 503679"/>
              <a:gd name="connsiteX21" fmla="*/ 1167788 w 3073706"/>
              <a:gd name="connsiteY21" fmla="*/ 135257 h 503679"/>
              <a:gd name="connsiteX22" fmla="*/ 1200838 w 3073706"/>
              <a:gd name="connsiteY22" fmla="*/ 124240 h 503679"/>
              <a:gd name="connsiteX23" fmla="*/ 1277957 w 3073706"/>
              <a:gd name="connsiteY23" fmla="*/ 190342 h 503679"/>
              <a:gd name="connsiteX24" fmla="*/ 1322024 w 3073706"/>
              <a:gd name="connsiteY24" fmla="*/ 102207 h 503679"/>
              <a:gd name="connsiteX25" fmla="*/ 1355075 w 3073706"/>
              <a:gd name="connsiteY25" fmla="*/ 91190 h 503679"/>
              <a:gd name="connsiteX26" fmla="*/ 1377108 w 3073706"/>
              <a:gd name="connsiteY26" fmla="*/ 135257 h 503679"/>
              <a:gd name="connsiteX27" fmla="*/ 1410159 w 3073706"/>
              <a:gd name="connsiteY27" fmla="*/ 157291 h 503679"/>
              <a:gd name="connsiteX28" fmla="*/ 1432193 w 3073706"/>
              <a:gd name="connsiteY28" fmla="*/ 124240 h 503679"/>
              <a:gd name="connsiteX29" fmla="*/ 1509311 w 3073706"/>
              <a:gd name="connsiteY29" fmla="*/ 190342 h 503679"/>
              <a:gd name="connsiteX30" fmla="*/ 1542361 w 3073706"/>
              <a:gd name="connsiteY30" fmla="*/ 212375 h 503679"/>
              <a:gd name="connsiteX31" fmla="*/ 1575412 w 3073706"/>
              <a:gd name="connsiteY31" fmla="*/ 190342 h 503679"/>
              <a:gd name="connsiteX32" fmla="*/ 1619479 w 3073706"/>
              <a:gd name="connsiteY32" fmla="*/ 179325 h 503679"/>
              <a:gd name="connsiteX33" fmla="*/ 1685581 w 3073706"/>
              <a:gd name="connsiteY33" fmla="*/ 91190 h 503679"/>
              <a:gd name="connsiteX34" fmla="*/ 1740665 w 3073706"/>
              <a:gd name="connsiteY34" fmla="*/ 102207 h 503679"/>
              <a:gd name="connsiteX35" fmla="*/ 1773716 w 3073706"/>
              <a:gd name="connsiteY35" fmla="*/ 69156 h 503679"/>
              <a:gd name="connsiteX36" fmla="*/ 1817783 w 3073706"/>
              <a:gd name="connsiteY36" fmla="*/ 58139 h 503679"/>
              <a:gd name="connsiteX37" fmla="*/ 1883884 w 3073706"/>
              <a:gd name="connsiteY37" fmla="*/ 146274 h 503679"/>
              <a:gd name="connsiteX38" fmla="*/ 1927952 w 3073706"/>
              <a:gd name="connsiteY38" fmla="*/ 135257 h 503679"/>
              <a:gd name="connsiteX39" fmla="*/ 1983036 w 3073706"/>
              <a:gd name="connsiteY39" fmla="*/ 201359 h 503679"/>
              <a:gd name="connsiteX40" fmla="*/ 2093205 w 3073706"/>
              <a:gd name="connsiteY40" fmla="*/ 410679 h 503679"/>
              <a:gd name="connsiteX41" fmla="*/ 2159306 w 3073706"/>
              <a:gd name="connsiteY41" fmla="*/ 201359 h 503679"/>
              <a:gd name="connsiteX42" fmla="*/ 2181340 w 3073706"/>
              <a:gd name="connsiteY42" fmla="*/ 124240 h 503679"/>
              <a:gd name="connsiteX43" fmla="*/ 2225407 w 3073706"/>
              <a:gd name="connsiteY43" fmla="*/ 102207 h 503679"/>
              <a:gd name="connsiteX44" fmla="*/ 2269475 w 3073706"/>
              <a:gd name="connsiteY44" fmla="*/ 157291 h 503679"/>
              <a:gd name="connsiteX45" fmla="*/ 2357610 w 3073706"/>
              <a:gd name="connsiteY45" fmla="*/ 113224 h 503679"/>
              <a:gd name="connsiteX46" fmla="*/ 2401677 w 3073706"/>
              <a:gd name="connsiteY46" fmla="*/ 146274 h 503679"/>
              <a:gd name="connsiteX47" fmla="*/ 2467778 w 3073706"/>
              <a:gd name="connsiteY47" fmla="*/ 223392 h 503679"/>
              <a:gd name="connsiteX48" fmla="*/ 2533879 w 3073706"/>
              <a:gd name="connsiteY48" fmla="*/ 245426 h 503679"/>
              <a:gd name="connsiteX49" fmla="*/ 2588964 w 3073706"/>
              <a:gd name="connsiteY49" fmla="*/ 201359 h 503679"/>
              <a:gd name="connsiteX50" fmla="*/ 2677099 w 3073706"/>
              <a:gd name="connsiteY50" fmla="*/ 36106 h 503679"/>
              <a:gd name="connsiteX51" fmla="*/ 2732183 w 3073706"/>
              <a:gd name="connsiteY51" fmla="*/ 124240 h 503679"/>
              <a:gd name="connsiteX52" fmla="*/ 2820318 w 3073706"/>
              <a:gd name="connsiteY52" fmla="*/ 190342 h 503679"/>
              <a:gd name="connsiteX53" fmla="*/ 2875402 w 3073706"/>
              <a:gd name="connsiteY53" fmla="*/ 256443 h 503679"/>
              <a:gd name="connsiteX54" fmla="*/ 2908453 w 3073706"/>
              <a:gd name="connsiteY54" fmla="*/ 190342 h 503679"/>
              <a:gd name="connsiteX55" fmla="*/ 2941504 w 3073706"/>
              <a:gd name="connsiteY55" fmla="*/ 179325 h 503679"/>
              <a:gd name="connsiteX56" fmla="*/ 3007605 w 3073706"/>
              <a:gd name="connsiteY56" fmla="*/ 146274 h 503679"/>
              <a:gd name="connsiteX57" fmla="*/ 3018622 w 3073706"/>
              <a:gd name="connsiteY57" fmla="*/ 113224 h 503679"/>
              <a:gd name="connsiteX58" fmla="*/ 3073706 w 3073706"/>
              <a:gd name="connsiteY58" fmla="*/ 135257 h 50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073706" h="503679">
                <a:moveTo>
                  <a:pt x="0" y="157291"/>
                </a:moveTo>
                <a:cubicBezTo>
                  <a:pt x="11017" y="146274"/>
                  <a:pt x="24885" y="137509"/>
                  <a:pt x="33051" y="124240"/>
                </a:cubicBezTo>
                <a:cubicBezTo>
                  <a:pt x="104871" y="7533"/>
                  <a:pt x="45920" y="0"/>
                  <a:pt x="121185" y="25089"/>
                </a:cubicBezTo>
                <a:cubicBezTo>
                  <a:pt x="132202" y="54467"/>
                  <a:pt x="132050" y="91038"/>
                  <a:pt x="154236" y="113224"/>
                </a:cubicBezTo>
                <a:cubicBezTo>
                  <a:pt x="164943" y="123931"/>
                  <a:pt x="183163" y="102207"/>
                  <a:pt x="198304" y="102207"/>
                </a:cubicBezTo>
                <a:cubicBezTo>
                  <a:pt x="213445" y="102207"/>
                  <a:pt x="227682" y="109552"/>
                  <a:pt x="242371" y="113224"/>
                </a:cubicBezTo>
                <a:cubicBezTo>
                  <a:pt x="282574" y="193627"/>
                  <a:pt x="238892" y="142988"/>
                  <a:pt x="308472" y="135257"/>
                </a:cubicBezTo>
                <a:cubicBezTo>
                  <a:pt x="327083" y="133189"/>
                  <a:pt x="345195" y="142602"/>
                  <a:pt x="363557" y="146274"/>
                </a:cubicBezTo>
                <a:cubicBezTo>
                  <a:pt x="389263" y="138929"/>
                  <a:pt x="416401" y="135443"/>
                  <a:pt x="440675" y="124240"/>
                </a:cubicBezTo>
                <a:cubicBezTo>
                  <a:pt x="492295" y="100415"/>
                  <a:pt x="512970" y="73979"/>
                  <a:pt x="550843" y="36106"/>
                </a:cubicBezTo>
                <a:cubicBezTo>
                  <a:pt x="565532" y="43450"/>
                  <a:pt x="583298" y="46526"/>
                  <a:pt x="594911" y="58139"/>
                </a:cubicBezTo>
                <a:cubicBezTo>
                  <a:pt x="655381" y="118609"/>
                  <a:pt x="596587" y="110140"/>
                  <a:pt x="672029" y="157291"/>
                </a:cubicBezTo>
                <a:cubicBezTo>
                  <a:pt x="684869" y="165316"/>
                  <a:pt x="701407" y="164636"/>
                  <a:pt x="716096" y="168308"/>
                </a:cubicBezTo>
                <a:cubicBezTo>
                  <a:pt x="719768" y="153619"/>
                  <a:pt x="721148" y="138157"/>
                  <a:pt x="727113" y="124240"/>
                </a:cubicBezTo>
                <a:cubicBezTo>
                  <a:pt x="738616" y="97400"/>
                  <a:pt x="762347" y="77990"/>
                  <a:pt x="782198" y="58139"/>
                </a:cubicBezTo>
                <a:cubicBezTo>
                  <a:pt x="800559" y="69156"/>
                  <a:pt x="816968" y="84419"/>
                  <a:pt x="837282" y="91190"/>
                </a:cubicBezTo>
                <a:cubicBezTo>
                  <a:pt x="932226" y="122838"/>
                  <a:pt x="903358" y="69081"/>
                  <a:pt x="925417" y="135257"/>
                </a:cubicBezTo>
                <a:cubicBezTo>
                  <a:pt x="940106" y="127913"/>
                  <a:pt x="953061" y="113224"/>
                  <a:pt x="969484" y="113224"/>
                </a:cubicBezTo>
                <a:cubicBezTo>
                  <a:pt x="1039845" y="113224"/>
                  <a:pt x="997814" y="145881"/>
                  <a:pt x="1024569" y="179325"/>
                </a:cubicBezTo>
                <a:cubicBezTo>
                  <a:pt x="1031823" y="188393"/>
                  <a:pt x="1046602" y="186670"/>
                  <a:pt x="1057619" y="190342"/>
                </a:cubicBezTo>
                <a:cubicBezTo>
                  <a:pt x="1074071" y="165664"/>
                  <a:pt x="1090925" y="132439"/>
                  <a:pt x="1123720" y="124240"/>
                </a:cubicBezTo>
                <a:lnTo>
                  <a:pt x="1167788" y="135257"/>
                </a:lnTo>
                <a:cubicBezTo>
                  <a:pt x="1178805" y="131585"/>
                  <a:pt x="1189672" y="121050"/>
                  <a:pt x="1200838" y="124240"/>
                </a:cubicBezTo>
                <a:cubicBezTo>
                  <a:pt x="1220624" y="129893"/>
                  <a:pt x="1263102" y="175487"/>
                  <a:pt x="1277957" y="190342"/>
                </a:cubicBezTo>
                <a:cubicBezTo>
                  <a:pt x="1292646" y="160964"/>
                  <a:pt x="1301859" y="128134"/>
                  <a:pt x="1322024" y="102207"/>
                </a:cubicBezTo>
                <a:cubicBezTo>
                  <a:pt x="1329154" y="93040"/>
                  <a:pt x="1345117" y="85215"/>
                  <a:pt x="1355075" y="91190"/>
                </a:cubicBezTo>
                <a:cubicBezTo>
                  <a:pt x="1369157" y="99639"/>
                  <a:pt x="1366594" y="122641"/>
                  <a:pt x="1377108" y="135257"/>
                </a:cubicBezTo>
                <a:cubicBezTo>
                  <a:pt x="1385585" y="145429"/>
                  <a:pt x="1399142" y="149946"/>
                  <a:pt x="1410159" y="157291"/>
                </a:cubicBezTo>
                <a:cubicBezTo>
                  <a:pt x="1417504" y="146274"/>
                  <a:pt x="1418952" y="124240"/>
                  <a:pt x="1432193" y="124240"/>
                </a:cubicBezTo>
                <a:cubicBezTo>
                  <a:pt x="1486188" y="124240"/>
                  <a:pt x="1483093" y="164124"/>
                  <a:pt x="1509311" y="190342"/>
                </a:cubicBezTo>
                <a:cubicBezTo>
                  <a:pt x="1518673" y="199704"/>
                  <a:pt x="1531344" y="205031"/>
                  <a:pt x="1542361" y="212375"/>
                </a:cubicBezTo>
                <a:cubicBezTo>
                  <a:pt x="1553378" y="205031"/>
                  <a:pt x="1563242" y="195558"/>
                  <a:pt x="1575412" y="190342"/>
                </a:cubicBezTo>
                <a:cubicBezTo>
                  <a:pt x="1589329" y="184378"/>
                  <a:pt x="1608225" y="189454"/>
                  <a:pt x="1619479" y="179325"/>
                </a:cubicBezTo>
                <a:cubicBezTo>
                  <a:pt x="1646775" y="154759"/>
                  <a:pt x="1685581" y="91190"/>
                  <a:pt x="1685581" y="91190"/>
                </a:cubicBezTo>
                <a:cubicBezTo>
                  <a:pt x="1703942" y="94862"/>
                  <a:pt x="1722499" y="106749"/>
                  <a:pt x="1740665" y="102207"/>
                </a:cubicBezTo>
                <a:cubicBezTo>
                  <a:pt x="1755780" y="98428"/>
                  <a:pt x="1760188" y="76886"/>
                  <a:pt x="1773716" y="69156"/>
                </a:cubicBezTo>
                <a:cubicBezTo>
                  <a:pt x="1786862" y="61644"/>
                  <a:pt x="1803094" y="61811"/>
                  <a:pt x="1817783" y="58139"/>
                </a:cubicBezTo>
                <a:cubicBezTo>
                  <a:pt x="1839817" y="87517"/>
                  <a:pt x="1853799" y="125215"/>
                  <a:pt x="1883884" y="146274"/>
                </a:cubicBezTo>
                <a:cubicBezTo>
                  <a:pt x="1896288" y="154957"/>
                  <a:pt x="1914716" y="127904"/>
                  <a:pt x="1927952" y="135257"/>
                </a:cubicBezTo>
                <a:cubicBezTo>
                  <a:pt x="1953024" y="149186"/>
                  <a:pt x="1964675" y="179325"/>
                  <a:pt x="1983036" y="201359"/>
                </a:cubicBezTo>
                <a:cubicBezTo>
                  <a:pt x="2064878" y="458577"/>
                  <a:pt x="2000205" y="503679"/>
                  <a:pt x="2093205" y="410679"/>
                </a:cubicBezTo>
                <a:cubicBezTo>
                  <a:pt x="2115239" y="340906"/>
                  <a:pt x="2138002" y="271359"/>
                  <a:pt x="2159306" y="201359"/>
                </a:cubicBezTo>
                <a:cubicBezTo>
                  <a:pt x="2159431" y="200948"/>
                  <a:pt x="2176049" y="129531"/>
                  <a:pt x="2181340" y="124240"/>
                </a:cubicBezTo>
                <a:cubicBezTo>
                  <a:pt x="2192953" y="112627"/>
                  <a:pt x="2210718" y="109551"/>
                  <a:pt x="2225407" y="102207"/>
                </a:cubicBezTo>
                <a:cubicBezTo>
                  <a:pt x="2240096" y="120568"/>
                  <a:pt x="2247643" y="148558"/>
                  <a:pt x="2269475" y="157291"/>
                </a:cubicBezTo>
                <a:cubicBezTo>
                  <a:pt x="2325026" y="179511"/>
                  <a:pt x="2337180" y="143868"/>
                  <a:pt x="2357610" y="113224"/>
                </a:cubicBezTo>
                <a:cubicBezTo>
                  <a:pt x="2372299" y="124241"/>
                  <a:pt x="2388694" y="133291"/>
                  <a:pt x="2401677" y="146274"/>
                </a:cubicBezTo>
                <a:cubicBezTo>
                  <a:pt x="2421622" y="166219"/>
                  <a:pt x="2440796" y="208402"/>
                  <a:pt x="2467778" y="223392"/>
                </a:cubicBezTo>
                <a:cubicBezTo>
                  <a:pt x="2488081" y="234671"/>
                  <a:pt x="2533879" y="245426"/>
                  <a:pt x="2533879" y="245426"/>
                </a:cubicBezTo>
                <a:cubicBezTo>
                  <a:pt x="2552241" y="230737"/>
                  <a:pt x="2577544" y="221914"/>
                  <a:pt x="2588964" y="201359"/>
                </a:cubicBezTo>
                <a:cubicBezTo>
                  <a:pt x="2688175" y="22780"/>
                  <a:pt x="2583701" y="67236"/>
                  <a:pt x="2677099" y="36106"/>
                </a:cubicBezTo>
                <a:cubicBezTo>
                  <a:pt x="2695460" y="65484"/>
                  <a:pt x="2707686" y="99743"/>
                  <a:pt x="2732183" y="124240"/>
                </a:cubicBezTo>
                <a:cubicBezTo>
                  <a:pt x="2888070" y="280127"/>
                  <a:pt x="2742726" y="73954"/>
                  <a:pt x="2820318" y="190342"/>
                </a:cubicBezTo>
                <a:cubicBezTo>
                  <a:pt x="2821317" y="195335"/>
                  <a:pt x="2823671" y="293393"/>
                  <a:pt x="2875402" y="256443"/>
                </a:cubicBezTo>
                <a:cubicBezTo>
                  <a:pt x="2895448" y="242125"/>
                  <a:pt x="2892421" y="209046"/>
                  <a:pt x="2908453" y="190342"/>
                </a:cubicBezTo>
                <a:cubicBezTo>
                  <a:pt x="2916011" y="181525"/>
                  <a:pt x="2930892" y="184042"/>
                  <a:pt x="2941504" y="179325"/>
                </a:cubicBezTo>
                <a:cubicBezTo>
                  <a:pt x="2964015" y="169320"/>
                  <a:pt x="2985571" y="157291"/>
                  <a:pt x="3007605" y="146274"/>
                </a:cubicBezTo>
                <a:cubicBezTo>
                  <a:pt x="3011277" y="135257"/>
                  <a:pt x="3007840" y="117537"/>
                  <a:pt x="3018622" y="113224"/>
                </a:cubicBezTo>
                <a:cubicBezTo>
                  <a:pt x="3044929" y="102701"/>
                  <a:pt x="3059803" y="121354"/>
                  <a:pt x="3073706" y="1352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 36"/>
          <p:cNvSpPr/>
          <p:nvPr/>
        </p:nvSpPr>
        <p:spPr>
          <a:xfrm flipV="1">
            <a:off x="1498294" y="2590800"/>
            <a:ext cx="3073706" cy="457200"/>
          </a:xfrm>
          <a:custGeom>
            <a:avLst/>
            <a:gdLst>
              <a:gd name="connsiteX0" fmla="*/ 0 w 3073706"/>
              <a:gd name="connsiteY0" fmla="*/ 157291 h 503679"/>
              <a:gd name="connsiteX1" fmla="*/ 33051 w 3073706"/>
              <a:gd name="connsiteY1" fmla="*/ 124240 h 503679"/>
              <a:gd name="connsiteX2" fmla="*/ 121185 w 3073706"/>
              <a:gd name="connsiteY2" fmla="*/ 25089 h 503679"/>
              <a:gd name="connsiteX3" fmla="*/ 154236 w 3073706"/>
              <a:gd name="connsiteY3" fmla="*/ 113224 h 503679"/>
              <a:gd name="connsiteX4" fmla="*/ 198304 w 3073706"/>
              <a:gd name="connsiteY4" fmla="*/ 102207 h 503679"/>
              <a:gd name="connsiteX5" fmla="*/ 242371 w 3073706"/>
              <a:gd name="connsiteY5" fmla="*/ 113224 h 503679"/>
              <a:gd name="connsiteX6" fmla="*/ 308472 w 3073706"/>
              <a:gd name="connsiteY6" fmla="*/ 135257 h 503679"/>
              <a:gd name="connsiteX7" fmla="*/ 363557 w 3073706"/>
              <a:gd name="connsiteY7" fmla="*/ 146274 h 503679"/>
              <a:gd name="connsiteX8" fmla="*/ 440675 w 3073706"/>
              <a:gd name="connsiteY8" fmla="*/ 124240 h 503679"/>
              <a:gd name="connsiteX9" fmla="*/ 550843 w 3073706"/>
              <a:gd name="connsiteY9" fmla="*/ 36106 h 503679"/>
              <a:gd name="connsiteX10" fmla="*/ 594911 w 3073706"/>
              <a:gd name="connsiteY10" fmla="*/ 58139 h 503679"/>
              <a:gd name="connsiteX11" fmla="*/ 672029 w 3073706"/>
              <a:gd name="connsiteY11" fmla="*/ 157291 h 503679"/>
              <a:gd name="connsiteX12" fmla="*/ 716096 w 3073706"/>
              <a:gd name="connsiteY12" fmla="*/ 168308 h 503679"/>
              <a:gd name="connsiteX13" fmla="*/ 727113 w 3073706"/>
              <a:gd name="connsiteY13" fmla="*/ 124240 h 503679"/>
              <a:gd name="connsiteX14" fmla="*/ 782198 w 3073706"/>
              <a:gd name="connsiteY14" fmla="*/ 58139 h 503679"/>
              <a:gd name="connsiteX15" fmla="*/ 837282 w 3073706"/>
              <a:gd name="connsiteY15" fmla="*/ 91190 h 503679"/>
              <a:gd name="connsiteX16" fmla="*/ 925417 w 3073706"/>
              <a:gd name="connsiteY16" fmla="*/ 135257 h 503679"/>
              <a:gd name="connsiteX17" fmla="*/ 969484 w 3073706"/>
              <a:gd name="connsiteY17" fmla="*/ 113224 h 503679"/>
              <a:gd name="connsiteX18" fmla="*/ 1024569 w 3073706"/>
              <a:gd name="connsiteY18" fmla="*/ 179325 h 503679"/>
              <a:gd name="connsiteX19" fmla="*/ 1057619 w 3073706"/>
              <a:gd name="connsiteY19" fmla="*/ 190342 h 503679"/>
              <a:gd name="connsiteX20" fmla="*/ 1123720 w 3073706"/>
              <a:gd name="connsiteY20" fmla="*/ 124240 h 503679"/>
              <a:gd name="connsiteX21" fmla="*/ 1167788 w 3073706"/>
              <a:gd name="connsiteY21" fmla="*/ 135257 h 503679"/>
              <a:gd name="connsiteX22" fmla="*/ 1200838 w 3073706"/>
              <a:gd name="connsiteY22" fmla="*/ 124240 h 503679"/>
              <a:gd name="connsiteX23" fmla="*/ 1277957 w 3073706"/>
              <a:gd name="connsiteY23" fmla="*/ 190342 h 503679"/>
              <a:gd name="connsiteX24" fmla="*/ 1322024 w 3073706"/>
              <a:gd name="connsiteY24" fmla="*/ 102207 h 503679"/>
              <a:gd name="connsiteX25" fmla="*/ 1355075 w 3073706"/>
              <a:gd name="connsiteY25" fmla="*/ 91190 h 503679"/>
              <a:gd name="connsiteX26" fmla="*/ 1377108 w 3073706"/>
              <a:gd name="connsiteY26" fmla="*/ 135257 h 503679"/>
              <a:gd name="connsiteX27" fmla="*/ 1410159 w 3073706"/>
              <a:gd name="connsiteY27" fmla="*/ 157291 h 503679"/>
              <a:gd name="connsiteX28" fmla="*/ 1432193 w 3073706"/>
              <a:gd name="connsiteY28" fmla="*/ 124240 h 503679"/>
              <a:gd name="connsiteX29" fmla="*/ 1509311 w 3073706"/>
              <a:gd name="connsiteY29" fmla="*/ 190342 h 503679"/>
              <a:gd name="connsiteX30" fmla="*/ 1542361 w 3073706"/>
              <a:gd name="connsiteY30" fmla="*/ 212375 h 503679"/>
              <a:gd name="connsiteX31" fmla="*/ 1575412 w 3073706"/>
              <a:gd name="connsiteY31" fmla="*/ 190342 h 503679"/>
              <a:gd name="connsiteX32" fmla="*/ 1619479 w 3073706"/>
              <a:gd name="connsiteY32" fmla="*/ 179325 h 503679"/>
              <a:gd name="connsiteX33" fmla="*/ 1685581 w 3073706"/>
              <a:gd name="connsiteY33" fmla="*/ 91190 h 503679"/>
              <a:gd name="connsiteX34" fmla="*/ 1740665 w 3073706"/>
              <a:gd name="connsiteY34" fmla="*/ 102207 h 503679"/>
              <a:gd name="connsiteX35" fmla="*/ 1773716 w 3073706"/>
              <a:gd name="connsiteY35" fmla="*/ 69156 h 503679"/>
              <a:gd name="connsiteX36" fmla="*/ 1817783 w 3073706"/>
              <a:gd name="connsiteY36" fmla="*/ 58139 h 503679"/>
              <a:gd name="connsiteX37" fmla="*/ 1883884 w 3073706"/>
              <a:gd name="connsiteY37" fmla="*/ 146274 h 503679"/>
              <a:gd name="connsiteX38" fmla="*/ 1927952 w 3073706"/>
              <a:gd name="connsiteY38" fmla="*/ 135257 h 503679"/>
              <a:gd name="connsiteX39" fmla="*/ 1983036 w 3073706"/>
              <a:gd name="connsiteY39" fmla="*/ 201359 h 503679"/>
              <a:gd name="connsiteX40" fmla="*/ 2093205 w 3073706"/>
              <a:gd name="connsiteY40" fmla="*/ 410679 h 503679"/>
              <a:gd name="connsiteX41" fmla="*/ 2159306 w 3073706"/>
              <a:gd name="connsiteY41" fmla="*/ 201359 h 503679"/>
              <a:gd name="connsiteX42" fmla="*/ 2181340 w 3073706"/>
              <a:gd name="connsiteY42" fmla="*/ 124240 h 503679"/>
              <a:gd name="connsiteX43" fmla="*/ 2225407 w 3073706"/>
              <a:gd name="connsiteY43" fmla="*/ 102207 h 503679"/>
              <a:gd name="connsiteX44" fmla="*/ 2269475 w 3073706"/>
              <a:gd name="connsiteY44" fmla="*/ 157291 h 503679"/>
              <a:gd name="connsiteX45" fmla="*/ 2357610 w 3073706"/>
              <a:gd name="connsiteY45" fmla="*/ 113224 h 503679"/>
              <a:gd name="connsiteX46" fmla="*/ 2401677 w 3073706"/>
              <a:gd name="connsiteY46" fmla="*/ 146274 h 503679"/>
              <a:gd name="connsiteX47" fmla="*/ 2467778 w 3073706"/>
              <a:gd name="connsiteY47" fmla="*/ 223392 h 503679"/>
              <a:gd name="connsiteX48" fmla="*/ 2533879 w 3073706"/>
              <a:gd name="connsiteY48" fmla="*/ 245426 h 503679"/>
              <a:gd name="connsiteX49" fmla="*/ 2588964 w 3073706"/>
              <a:gd name="connsiteY49" fmla="*/ 201359 h 503679"/>
              <a:gd name="connsiteX50" fmla="*/ 2677099 w 3073706"/>
              <a:gd name="connsiteY50" fmla="*/ 36106 h 503679"/>
              <a:gd name="connsiteX51" fmla="*/ 2732183 w 3073706"/>
              <a:gd name="connsiteY51" fmla="*/ 124240 h 503679"/>
              <a:gd name="connsiteX52" fmla="*/ 2820318 w 3073706"/>
              <a:gd name="connsiteY52" fmla="*/ 190342 h 503679"/>
              <a:gd name="connsiteX53" fmla="*/ 2875402 w 3073706"/>
              <a:gd name="connsiteY53" fmla="*/ 256443 h 503679"/>
              <a:gd name="connsiteX54" fmla="*/ 2908453 w 3073706"/>
              <a:gd name="connsiteY54" fmla="*/ 190342 h 503679"/>
              <a:gd name="connsiteX55" fmla="*/ 2941504 w 3073706"/>
              <a:gd name="connsiteY55" fmla="*/ 179325 h 503679"/>
              <a:gd name="connsiteX56" fmla="*/ 3007605 w 3073706"/>
              <a:gd name="connsiteY56" fmla="*/ 146274 h 503679"/>
              <a:gd name="connsiteX57" fmla="*/ 3018622 w 3073706"/>
              <a:gd name="connsiteY57" fmla="*/ 113224 h 503679"/>
              <a:gd name="connsiteX58" fmla="*/ 3073706 w 3073706"/>
              <a:gd name="connsiteY58" fmla="*/ 135257 h 50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073706" h="503679">
                <a:moveTo>
                  <a:pt x="0" y="157291"/>
                </a:moveTo>
                <a:cubicBezTo>
                  <a:pt x="11017" y="146274"/>
                  <a:pt x="24885" y="137509"/>
                  <a:pt x="33051" y="124240"/>
                </a:cubicBezTo>
                <a:cubicBezTo>
                  <a:pt x="104871" y="7533"/>
                  <a:pt x="45920" y="0"/>
                  <a:pt x="121185" y="25089"/>
                </a:cubicBezTo>
                <a:cubicBezTo>
                  <a:pt x="132202" y="54467"/>
                  <a:pt x="132050" y="91038"/>
                  <a:pt x="154236" y="113224"/>
                </a:cubicBezTo>
                <a:cubicBezTo>
                  <a:pt x="164943" y="123931"/>
                  <a:pt x="183163" y="102207"/>
                  <a:pt x="198304" y="102207"/>
                </a:cubicBezTo>
                <a:cubicBezTo>
                  <a:pt x="213445" y="102207"/>
                  <a:pt x="227682" y="109552"/>
                  <a:pt x="242371" y="113224"/>
                </a:cubicBezTo>
                <a:cubicBezTo>
                  <a:pt x="282574" y="193627"/>
                  <a:pt x="238892" y="142988"/>
                  <a:pt x="308472" y="135257"/>
                </a:cubicBezTo>
                <a:cubicBezTo>
                  <a:pt x="327083" y="133189"/>
                  <a:pt x="345195" y="142602"/>
                  <a:pt x="363557" y="146274"/>
                </a:cubicBezTo>
                <a:cubicBezTo>
                  <a:pt x="389263" y="138929"/>
                  <a:pt x="416401" y="135443"/>
                  <a:pt x="440675" y="124240"/>
                </a:cubicBezTo>
                <a:cubicBezTo>
                  <a:pt x="492295" y="100415"/>
                  <a:pt x="512970" y="73979"/>
                  <a:pt x="550843" y="36106"/>
                </a:cubicBezTo>
                <a:cubicBezTo>
                  <a:pt x="565532" y="43450"/>
                  <a:pt x="583298" y="46526"/>
                  <a:pt x="594911" y="58139"/>
                </a:cubicBezTo>
                <a:cubicBezTo>
                  <a:pt x="655381" y="118609"/>
                  <a:pt x="596587" y="110140"/>
                  <a:pt x="672029" y="157291"/>
                </a:cubicBezTo>
                <a:cubicBezTo>
                  <a:pt x="684869" y="165316"/>
                  <a:pt x="701407" y="164636"/>
                  <a:pt x="716096" y="168308"/>
                </a:cubicBezTo>
                <a:cubicBezTo>
                  <a:pt x="719768" y="153619"/>
                  <a:pt x="721148" y="138157"/>
                  <a:pt x="727113" y="124240"/>
                </a:cubicBezTo>
                <a:cubicBezTo>
                  <a:pt x="738616" y="97400"/>
                  <a:pt x="762347" y="77990"/>
                  <a:pt x="782198" y="58139"/>
                </a:cubicBezTo>
                <a:cubicBezTo>
                  <a:pt x="800559" y="69156"/>
                  <a:pt x="816968" y="84419"/>
                  <a:pt x="837282" y="91190"/>
                </a:cubicBezTo>
                <a:cubicBezTo>
                  <a:pt x="932226" y="122838"/>
                  <a:pt x="903358" y="69081"/>
                  <a:pt x="925417" y="135257"/>
                </a:cubicBezTo>
                <a:cubicBezTo>
                  <a:pt x="940106" y="127913"/>
                  <a:pt x="953061" y="113224"/>
                  <a:pt x="969484" y="113224"/>
                </a:cubicBezTo>
                <a:cubicBezTo>
                  <a:pt x="1039845" y="113224"/>
                  <a:pt x="997814" y="145881"/>
                  <a:pt x="1024569" y="179325"/>
                </a:cubicBezTo>
                <a:cubicBezTo>
                  <a:pt x="1031823" y="188393"/>
                  <a:pt x="1046602" y="186670"/>
                  <a:pt x="1057619" y="190342"/>
                </a:cubicBezTo>
                <a:cubicBezTo>
                  <a:pt x="1074071" y="165664"/>
                  <a:pt x="1090925" y="132439"/>
                  <a:pt x="1123720" y="124240"/>
                </a:cubicBezTo>
                <a:lnTo>
                  <a:pt x="1167788" y="135257"/>
                </a:lnTo>
                <a:cubicBezTo>
                  <a:pt x="1178805" y="131585"/>
                  <a:pt x="1189672" y="121050"/>
                  <a:pt x="1200838" y="124240"/>
                </a:cubicBezTo>
                <a:cubicBezTo>
                  <a:pt x="1220624" y="129893"/>
                  <a:pt x="1263102" y="175487"/>
                  <a:pt x="1277957" y="190342"/>
                </a:cubicBezTo>
                <a:cubicBezTo>
                  <a:pt x="1292646" y="160964"/>
                  <a:pt x="1301859" y="128134"/>
                  <a:pt x="1322024" y="102207"/>
                </a:cubicBezTo>
                <a:cubicBezTo>
                  <a:pt x="1329154" y="93040"/>
                  <a:pt x="1345117" y="85215"/>
                  <a:pt x="1355075" y="91190"/>
                </a:cubicBezTo>
                <a:cubicBezTo>
                  <a:pt x="1369157" y="99639"/>
                  <a:pt x="1366594" y="122641"/>
                  <a:pt x="1377108" y="135257"/>
                </a:cubicBezTo>
                <a:cubicBezTo>
                  <a:pt x="1385585" y="145429"/>
                  <a:pt x="1399142" y="149946"/>
                  <a:pt x="1410159" y="157291"/>
                </a:cubicBezTo>
                <a:cubicBezTo>
                  <a:pt x="1417504" y="146274"/>
                  <a:pt x="1418952" y="124240"/>
                  <a:pt x="1432193" y="124240"/>
                </a:cubicBezTo>
                <a:cubicBezTo>
                  <a:pt x="1486188" y="124240"/>
                  <a:pt x="1483093" y="164124"/>
                  <a:pt x="1509311" y="190342"/>
                </a:cubicBezTo>
                <a:cubicBezTo>
                  <a:pt x="1518673" y="199704"/>
                  <a:pt x="1531344" y="205031"/>
                  <a:pt x="1542361" y="212375"/>
                </a:cubicBezTo>
                <a:cubicBezTo>
                  <a:pt x="1553378" y="205031"/>
                  <a:pt x="1563242" y="195558"/>
                  <a:pt x="1575412" y="190342"/>
                </a:cubicBezTo>
                <a:cubicBezTo>
                  <a:pt x="1589329" y="184378"/>
                  <a:pt x="1608225" y="189454"/>
                  <a:pt x="1619479" y="179325"/>
                </a:cubicBezTo>
                <a:cubicBezTo>
                  <a:pt x="1646775" y="154759"/>
                  <a:pt x="1685581" y="91190"/>
                  <a:pt x="1685581" y="91190"/>
                </a:cubicBezTo>
                <a:cubicBezTo>
                  <a:pt x="1703942" y="94862"/>
                  <a:pt x="1722499" y="106749"/>
                  <a:pt x="1740665" y="102207"/>
                </a:cubicBezTo>
                <a:cubicBezTo>
                  <a:pt x="1755780" y="98428"/>
                  <a:pt x="1760188" y="76886"/>
                  <a:pt x="1773716" y="69156"/>
                </a:cubicBezTo>
                <a:cubicBezTo>
                  <a:pt x="1786862" y="61644"/>
                  <a:pt x="1803094" y="61811"/>
                  <a:pt x="1817783" y="58139"/>
                </a:cubicBezTo>
                <a:cubicBezTo>
                  <a:pt x="1839817" y="87517"/>
                  <a:pt x="1853799" y="125215"/>
                  <a:pt x="1883884" y="146274"/>
                </a:cubicBezTo>
                <a:cubicBezTo>
                  <a:pt x="1896288" y="154957"/>
                  <a:pt x="1914716" y="127904"/>
                  <a:pt x="1927952" y="135257"/>
                </a:cubicBezTo>
                <a:cubicBezTo>
                  <a:pt x="1953024" y="149186"/>
                  <a:pt x="1964675" y="179325"/>
                  <a:pt x="1983036" y="201359"/>
                </a:cubicBezTo>
                <a:cubicBezTo>
                  <a:pt x="2064878" y="458577"/>
                  <a:pt x="2000205" y="503679"/>
                  <a:pt x="2093205" y="410679"/>
                </a:cubicBezTo>
                <a:cubicBezTo>
                  <a:pt x="2115239" y="340906"/>
                  <a:pt x="2138002" y="271359"/>
                  <a:pt x="2159306" y="201359"/>
                </a:cubicBezTo>
                <a:cubicBezTo>
                  <a:pt x="2159431" y="200948"/>
                  <a:pt x="2176049" y="129531"/>
                  <a:pt x="2181340" y="124240"/>
                </a:cubicBezTo>
                <a:cubicBezTo>
                  <a:pt x="2192953" y="112627"/>
                  <a:pt x="2210718" y="109551"/>
                  <a:pt x="2225407" y="102207"/>
                </a:cubicBezTo>
                <a:cubicBezTo>
                  <a:pt x="2240096" y="120568"/>
                  <a:pt x="2247643" y="148558"/>
                  <a:pt x="2269475" y="157291"/>
                </a:cubicBezTo>
                <a:cubicBezTo>
                  <a:pt x="2325026" y="179511"/>
                  <a:pt x="2337180" y="143868"/>
                  <a:pt x="2357610" y="113224"/>
                </a:cubicBezTo>
                <a:cubicBezTo>
                  <a:pt x="2372299" y="124241"/>
                  <a:pt x="2388694" y="133291"/>
                  <a:pt x="2401677" y="146274"/>
                </a:cubicBezTo>
                <a:cubicBezTo>
                  <a:pt x="2421622" y="166219"/>
                  <a:pt x="2440796" y="208402"/>
                  <a:pt x="2467778" y="223392"/>
                </a:cubicBezTo>
                <a:cubicBezTo>
                  <a:pt x="2488081" y="234671"/>
                  <a:pt x="2533879" y="245426"/>
                  <a:pt x="2533879" y="245426"/>
                </a:cubicBezTo>
                <a:cubicBezTo>
                  <a:pt x="2552241" y="230737"/>
                  <a:pt x="2577544" y="221914"/>
                  <a:pt x="2588964" y="201359"/>
                </a:cubicBezTo>
                <a:cubicBezTo>
                  <a:pt x="2688175" y="22780"/>
                  <a:pt x="2583701" y="67236"/>
                  <a:pt x="2677099" y="36106"/>
                </a:cubicBezTo>
                <a:cubicBezTo>
                  <a:pt x="2695460" y="65484"/>
                  <a:pt x="2707686" y="99743"/>
                  <a:pt x="2732183" y="124240"/>
                </a:cubicBezTo>
                <a:cubicBezTo>
                  <a:pt x="2888070" y="280127"/>
                  <a:pt x="2742726" y="73954"/>
                  <a:pt x="2820318" y="190342"/>
                </a:cubicBezTo>
                <a:cubicBezTo>
                  <a:pt x="2821317" y="195335"/>
                  <a:pt x="2823671" y="293393"/>
                  <a:pt x="2875402" y="256443"/>
                </a:cubicBezTo>
                <a:cubicBezTo>
                  <a:pt x="2895448" y="242125"/>
                  <a:pt x="2892421" y="209046"/>
                  <a:pt x="2908453" y="190342"/>
                </a:cubicBezTo>
                <a:cubicBezTo>
                  <a:pt x="2916011" y="181525"/>
                  <a:pt x="2930892" y="184042"/>
                  <a:pt x="2941504" y="179325"/>
                </a:cubicBezTo>
                <a:cubicBezTo>
                  <a:pt x="2964015" y="169320"/>
                  <a:pt x="2985571" y="157291"/>
                  <a:pt x="3007605" y="146274"/>
                </a:cubicBezTo>
                <a:cubicBezTo>
                  <a:pt x="3011277" y="135257"/>
                  <a:pt x="3007840" y="117537"/>
                  <a:pt x="3018622" y="113224"/>
                </a:cubicBezTo>
                <a:cubicBezTo>
                  <a:pt x="3044929" y="102701"/>
                  <a:pt x="3059803" y="121354"/>
                  <a:pt x="3073706" y="1352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/>
          <p:cNvCxnSpPr/>
          <p:nvPr/>
        </p:nvCxnSpPr>
        <p:spPr>
          <a:xfrm>
            <a:off x="1447800" y="5257800"/>
            <a:ext cx="30480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0" y="1828800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Diode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0" y="2667000"/>
            <a:ext cx="1286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Preamp out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0" y="4495800"/>
            <a:ext cx="1213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Shaper out</a:t>
            </a:r>
            <a:endParaRPr lang="en-GB" dirty="0"/>
          </a:p>
        </p:txBody>
      </p:sp>
      <p:sp>
        <p:nvSpPr>
          <p:cNvPr id="48" name="Freeform 47"/>
          <p:cNvSpPr/>
          <p:nvPr/>
        </p:nvSpPr>
        <p:spPr>
          <a:xfrm>
            <a:off x="1524000" y="4343400"/>
            <a:ext cx="3073706" cy="1295400"/>
          </a:xfrm>
          <a:custGeom>
            <a:avLst/>
            <a:gdLst>
              <a:gd name="connsiteX0" fmla="*/ 0 w 3073706"/>
              <a:gd name="connsiteY0" fmla="*/ 157291 h 503679"/>
              <a:gd name="connsiteX1" fmla="*/ 33051 w 3073706"/>
              <a:gd name="connsiteY1" fmla="*/ 124240 h 503679"/>
              <a:gd name="connsiteX2" fmla="*/ 121185 w 3073706"/>
              <a:gd name="connsiteY2" fmla="*/ 25089 h 503679"/>
              <a:gd name="connsiteX3" fmla="*/ 154236 w 3073706"/>
              <a:gd name="connsiteY3" fmla="*/ 113224 h 503679"/>
              <a:gd name="connsiteX4" fmla="*/ 198304 w 3073706"/>
              <a:gd name="connsiteY4" fmla="*/ 102207 h 503679"/>
              <a:gd name="connsiteX5" fmla="*/ 242371 w 3073706"/>
              <a:gd name="connsiteY5" fmla="*/ 113224 h 503679"/>
              <a:gd name="connsiteX6" fmla="*/ 308472 w 3073706"/>
              <a:gd name="connsiteY6" fmla="*/ 135257 h 503679"/>
              <a:gd name="connsiteX7" fmla="*/ 363557 w 3073706"/>
              <a:gd name="connsiteY7" fmla="*/ 146274 h 503679"/>
              <a:gd name="connsiteX8" fmla="*/ 440675 w 3073706"/>
              <a:gd name="connsiteY8" fmla="*/ 124240 h 503679"/>
              <a:gd name="connsiteX9" fmla="*/ 550843 w 3073706"/>
              <a:gd name="connsiteY9" fmla="*/ 36106 h 503679"/>
              <a:gd name="connsiteX10" fmla="*/ 594911 w 3073706"/>
              <a:gd name="connsiteY10" fmla="*/ 58139 h 503679"/>
              <a:gd name="connsiteX11" fmla="*/ 672029 w 3073706"/>
              <a:gd name="connsiteY11" fmla="*/ 157291 h 503679"/>
              <a:gd name="connsiteX12" fmla="*/ 716096 w 3073706"/>
              <a:gd name="connsiteY12" fmla="*/ 168308 h 503679"/>
              <a:gd name="connsiteX13" fmla="*/ 727113 w 3073706"/>
              <a:gd name="connsiteY13" fmla="*/ 124240 h 503679"/>
              <a:gd name="connsiteX14" fmla="*/ 782198 w 3073706"/>
              <a:gd name="connsiteY14" fmla="*/ 58139 h 503679"/>
              <a:gd name="connsiteX15" fmla="*/ 837282 w 3073706"/>
              <a:gd name="connsiteY15" fmla="*/ 91190 h 503679"/>
              <a:gd name="connsiteX16" fmla="*/ 925417 w 3073706"/>
              <a:gd name="connsiteY16" fmla="*/ 135257 h 503679"/>
              <a:gd name="connsiteX17" fmla="*/ 969484 w 3073706"/>
              <a:gd name="connsiteY17" fmla="*/ 113224 h 503679"/>
              <a:gd name="connsiteX18" fmla="*/ 1024569 w 3073706"/>
              <a:gd name="connsiteY18" fmla="*/ 179325 h 503679"/>
              <a:gd name="connsiteX19" fmla="*/ 1057619 w 3073706"/>
              <a:gd name="connsiteY19" fmla="*/ 190342 h 503679"/>
              <a:gd name="connsiteX20" fmla="*/ 1123720 w 3073706"/>
              <a:gd name="connsiteY20" fmla="*/ 124240 h 503679"/>
              <a:gd name="connsiteX21" fmla="*/ 1167788 w 3073706"/>
              <a:gd name="connsiteY21" fmla="*/ 135257 h 503679"/>
              <a:gd name="connsiteX22" fmla="*/ 1200838 w 3073706"/>
              <a:gd name="connsiteY22" fmla="*/ 124240 h 503679"/>
              <a:gd name="connsiteX23" fmla="*/ 1277957 w 3073706"/>
              <a:gd name="connsiteY23" fmla="*/ 190342 h 503679"/>
              <a:gd name="connsiteX24" fmla="*/ 1322024 w 3073706"/>
              <a:gd name="connsiteY24" fmla="*/ 102207 h 503679"/>
              <a:gd name="connsiteX25" fmla="*/ 1355075 w 3073706"/>
              <a:gd name="connsiteY25" fmla="*/ 91190 h 503679"/>
              <a:gd name="connsiteX26" fmla="*/ 1377108 w 3073706"/>
              <a:gd name="connsiteY26" fmla="*/ 135257 h 503679"/>
              <a:gd name="connsiteX27" fmla="*/ 1410159 w 3073706"/>
              <a:gd name="connsiteY27" fmla="*/ 157291 h 503679"/>
              <a:gd name="connsiteX28" fmla="*/ 1432193 w 3073706"/>
              <a:gd name="connsiteY28" fmla="*/ 124240 h 503679"/>
              <a:gd name="connsiteX29" fmla="*/ 1509311 w 3073706"/>
              <a:gd name="connsiteY29" fmla="*/ 190342 h 503679"/>
              <a:gd name="connsiteX30" fmla="*/ 1542361 w 3073706"/>
              <a:gd name="connsiteY30" fmla="*/ 212375 h 503679"/>
              <a:gd name="connsiteX31" fmla="*/ 1575412 w 3073706"/>
              <a:gd name="connsiteY31" fmla="*/ 190342 h 503679"/>
              <a:gd name="connsiteX32" fmla="*/ 1619479 w 3073706"/>
              <a:gd name="connsiteY32" fmla="*/ 179325 h 503679"/>
              <a:gd name="connsiteX33" fmla="*/ 1685581 w 3073706"/>
              <a:gd name="connsiteY33" fmla="*/ 91190 h 503679"/>
              <a:gd name="connsiteX34" fmla="*/ 1740665 w 3073706"/>
              <a:gd name="connsiteY34" fmla="*/ 102207 h 503679"/>
              <a:gd name="connsiteX35" fmla="*/ 1773716 w 3073706"/>
              <a:gd name="connsiteY35" fmla="*/ 69156 h 503679"/>
              <a:gd name="connsiteX36" fmla="*/ 1817783 w 3073706"/>
              <a:gd name="connsiteY36" fmla="*/ 58139 h 503679"/>
              <a:gd name="connsiteX37" fmla="*/ 1883884 w 3073706"/>
              <a:gd name="connsiteY37" fmla="*/ 146274 h 503679"/>
              <a:gd name="connsiteX38" fmla="*/ 1927952 w 3073706"/>
              <a:gd name="connsiteY38" fmla="*/ 135257 h 503679"/>
              <a:gd name="connsiteX39" fmla="*/ 1983036 w 3073706"/>
              <a:gd name="connsiteY39" fmla="*/ 201359 h 503679"/>
              <a:gd name="connsiteX40" fmla="*/ 2093205 w 3073706"/>
              <a:gd name="connsiteY40" fmla="*/ 410679 h 503679"/>
              <a:gd name="connsiteX41" fmla="*/ 2159306 w 3073706"/>
              <a:gd name="connsiteY41" fmla="*/ 201359 h 503679"/>
              <a:gd name="connsiteX42" fmla="*/ 2181340 w 3073706"/>
              <a:gd name="connsiteY42" fmla="*/ 124240 h 503679"/>
              <a:gd name="connsiteX43" fmla="*/ 2225407 w 3073706"/>
              <a:gd name="connsiteY43" fmla="*/ 102207 h 503679"/>
              <a:gd name="connsiteX44" fmla="*/ 2269475 w 3073706"/>
              <a:gd name="connsiteY44" fmla="*/ 157291 h 503679"/>
              <a:gd name="connsiteX45" fmla="*/ 2357610 w 3073706"/>
              <a:gd name="connsiteY45" fmla="*/ 113224 h 503679"/>
              <a:gd name="connsiteX46" fmla="*/ 2401677 w 3073706"/>
              <a:gd name="connsiteY46" fmla="*/ 146274 h 503679"/>
              <a:gd name="connsiteX47" fmla="*/ 2467778 w 3073706"/>
              <a:gd name="connsiteY47" fmla="*/ 223392 h 503679"/>
              <a:gd name="connsiteX48" fmla="*/ 2533879 w 3073706"/>
              <a:gd name="connsiteY48" fmla="*/ 245426 h 503679"/>
              <a:gd name="connsiteX49" fmla="*/ 2588964 w 3073706"/>
              <a:gd name="connsiteY49" fmla="*/ 201359 h 503679"/>
              <a:gd name="connsiteX50" fmla="*/ 2677099 w 3073706"/>
              <a:gd name="connsiteY50" fmla="*/ 36106 h 503679"/>
              <a:gd name="connsiteX51" fmla="*/ 2732183 w 3073706"/>
              <a:gd name="connsiteY51" fmla="*/ 124240 h 503679"/>
              <a:gd name="connsiteX52" fmla="*/ 2820318 w 3073706"/>
              <a:gd name="connsiteY52" fmla="*/ 190342 h 503679"/>
              <a:gd name="connsiteX53" fmla="*/ 2875402 w 3073706"/>
              <a:gd name="connsiteY53" fmla="*/ 256443 h 503679"/>
              <a:gd name="connsiteX54" fmla="*/ 2908453 w 3073706"/>
              <a:gd name="connsiteY54" fmla="*/ 190342 h 503679"/>
              <a:gd name="connsiteX55" fmla="*/ 2941504 w 3073706"/>
              <a:gd name="connsiteY55" fmla="*/ 179325 h 503679"/>
              <a:gd name="connsiteX56" fmla="*/ 3007605 w 3073706"/>
              <a:gd name="connsiteY56" fmla="*/ 146274 h 503679"/>
              <a:gd name="connsiteX57" fmla="*/ 3018622 w 3073706"/>
              <a:gd name="connsiteY57" fmla="*/ 113224 h 503679"/>
              <a:gd name="connsiteX58" fmla="*/ 3073706 w 3073706"/>
              <a:gd name="connsiteY58" fmla="*/ 135257 h 50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073706" h="503679">
                <a:moveTo>
                  <a:pt x="0" y="157291"/>
                </a:moveTo>
                <a:cubicBezTo>
                  <a:pt x="11017" y="146274"/>
                  <a:pt x="24885" y="137509"/>
                  <a:pt x="33051" y="124240"/>
                </a:cubicBezTo>
                <a:cubicBezTo>
                  <a:pt x="104871" y="7533"/>
                  <a:pt x="45920" y="0"/>
                  <a:pt x="121185" y="25089"/>
                </a:cubicBezTo>
                <a:cubicBezTo>
                  <a:pt x="132202" y="54467"/>
                  <a:pt x="132050" y="91038"/>
                  <a:pt x="154236" y="113224"/>
                </a:cubicBezTo>
                <a:cubicBezTo>
                  <a:pt x="164943" y="123931"/>
                  <a:pt x="183163" y="102207"/>
                  <a:pt x="198304" y="102207"/>
                </a:cubicBezTo>
                <a:cubicBezTo>
                  <a:pt x="213445" y="102207"/>
                  <a:pt x="227682" y="109552"/>
                  <a:pt x="242371" y="113224"/>
                </a:cubicBezTo>
                <a:cubicBezTo>
                  <a:pt x="282574" y="193627"/>
                  <a:pt x="238892" y="142988"/>
                  <a:pt x="308472" y="135257"/>
                </a:cubicBezTo>
                <a:cubicBezTo>
                  <a:pt x="327083" y="133189"/>
                  <a:pt x="345195" y="142602"/>
                  <a:pt x="363557" y="146274"/>
                </a:cubicBezTo>
                <a:cubicBezTo>
                  <a:pt x="389263" y="138929"/>
                  <a:pt x="416401" y="135443"/>
                  <a:pt x="440675" y="124240"/>
                </a:cubicBezTo>
                <a:cubicBezTo>
                  <a:pt x="492295" y="100415"/>
                  <a:pt x="512970" y="73979"/>
                  <a:pt x="550843" y="36106"/>
                </a:cubicBezTo>
                <a:cubicBezTo>
                  <a:pt x="565532" y="43450"/>
                  <a:pt x="583298" y="46526"/>
                  <a:pt x="594911" y="58139"/>
                </a:cubicBezTo>
                <a:cubicBezTo>
                  <a:pt x="655381" y="118609"/>
                  <a:pt x="596587" y="110140"/>
                  <a:pt x="672029" y="157291"/>
                </a:cubicBezTo>
                <a:cubicBezTo>
                  <a:pt x="684869" y="165316"/>
                  <a:pt x="701407" y="164636"/>
                  <a:pt x="716096" y="168308"/>
                </a:cubicBezTo>
                <a:cubicBezTo>
                  <a:pt x="719768" y="153619"/>
                  <a:pt x="721148" y="138157"/>
                  <a:pt x="727113" y="124240"/>
                </a:cubicBezTo>
                <a:cubicBezTo>
                  <a:pt x="738616" y="97400"/>
                  <a:pt x="762347" y="77990"/>
                  <a:pt x="782198" y="58139"/>
                </a:cubicBezTo>
                <a:cubicBezTo>
                  <a:pt x="800559" y="69156"/>
                  <a:pt x="816968" y="84419"/>
                  <a:pt x="837282" y="91190"/>
                </a:cubicBezTo>
                <a:cubicBezTo>
                  <a:pt x="932226" y="122838"/>
                  <a:pt x="903358" y="69081"/>
                  <a:pt x="925417" y="135257"/>
                </a:cubicBezTo>
                <a:cubicBezTo>
                  <a:pt x="940106" y="127913"/>
                  <a:pt x="953061" y="113224"/>
                  <a:pt x="969484" y="113224"/>
                </a:cubicBezTo>
                <a:cubicBezTo>
                  <a:pt x="1039845" y="113224"/>
                  <a:pt x="997814" y="145881"/>
                  <a:pt x="1024569" y="179325"/>
                </a:cubicBezTo>
                <a:cubicBezTo>
                  <a:pt x="1031823" y="188393"/>
                  <a:pt x="1046602" y="186670"/>
                  <a:pt x="1057619" y="190342"/>
                </a:cubicBezTo>
                <a:cubicBezTo>
                  <a:pt x="1074071" y="165664"/>
                  <a:pt x="1090925" y="132439"/>
                  <a:pt x="1123720" y="124240"/>
                </a:cubicBezTo>
                <a:lnTo>
                  <a:pt x="1167788" y="135257"/>
                </a:lnTo>
                <a:cubicBezTo>
                  <a:pt x="1178805" y="131585"/>
                  <a:pt x="1189672" y="121050"/>
                  <a:pt x="1200838" y="124240"/>
                </a:cubicBezTo>
                <a:cubicBezTo>
                  <a:pt x="1220624" y="129893"/>
                  <a:pt x="1263102" y="175487"/>
                  <a:pt x="1277957" y="190342"/>
                </a:cubicBezTo>
                <a:cubicBezTo>
                  <a:pt x="1292646" y="160964"/>
                  <a:pt x="1301859" y="128134"/>
                  <a:pt x="1322024" y="102207"/>
                </a:cubicBezTo>
                <a:cubicBezTo>
                  <a:pt x="1329154" y="93040"/>
                  <a:pt x="1345117" y="85215"/>
                  <a:pt x="1355075" y="91190"/>
                </a:cubicBezTo>
                <a:cubicBezTo>
                  <a:pt x="1369157" y="99639"/>
                  <a:pt x="1366594" y="122641"/>
                  <a:pt x="1377108" y="135257"/>
                </a:cubicBezTo>
                <a:cubicBezTo>
                  <a:pt x="1385585" y="145429"/>
                  <a:pt x="1399142" y="149946"/>
                  <a:pt x="1410159" y="157291"/>
                </a:cubicBezTo>
                <a:cubicBezTo>
                  <a:pt x="1417504" y="146274"/>
                  <a:pt x="1418952" y="124240"/>
                  <a:pt x="1432193" y="124240"/>
                </a:cubicBezTo>
                <a:cubicBezTo>
                  <a:pt x="1486188" y="124240"/>
                  <a:pt x="1483093" y="164124"/>
                  <a:pt x="1509311" y="190342"/>
                </a:cubicBezTo>
                <a:cubicBezTo>
                  <a:pt x="1518673" y="199704"/>
                  <a:pt x="1531344" y="205031"/>
                  <a:pt x="1542361" y="212375"/>
                </a:cubicBezTo>
                <a:cubicBezTo>
                  <a:pt x="1553378" y="205031"/>
                  <a:pt x="1563242" y="195558"/>
                  <a:pt x="1575412" y="190342"/>
                </a:cubicBezTo>
                <a:cubicBezTo>
                  <a:pt x="1589329" y="184378"/>
                  <a:pt x="1608225" y="189454"/>
                  <a:pt x="1619479" y="179325"/>
                </a:cubicBezTo>
                <a:cubicBezTo>
                  <a:pt x="1646775" y="154759"/>
                  <a:pt x="1685581" y="91190"/>
                  <a:pt x="1685581" y="91190"/>
                </a:cubicBezTo>
                <a:cubicBezTo>
                  <a:pt x="1703942" y="94862"/>
                  <a:pt x="1722499" y="106749"/>
                  <a:pt x="1740665" y="102207"/>
                </a:cubicBezTo>
                <a:cubicBezTo>
                  <a:pt x="1755780" y="98428"/>
                  <a:pt x="1760188" y="76886"/>
                  <a:pt x="1773716" y="69156"/>
                </a:cubicBezTo>
                <a:cubicBezTo>
                  <a:pt x="1786862" y="61644"/>
                  <a:pt x="1803094" y="61811"/>
                  <a:pt x="1817783" y="58139"/>
                </a:cubicBezTo>
                <a:cubicBezTo>
                  <a:pt x="1839817" y="87517"/>
                  <a:pt x="1853799" y="125215"/>
                  <a:pt x="1883884" y="146274"/>
                </a:cubicBezTo>
                <a:cubicBezTo>
                  <a:pt x="1896288" y="154957"/>
                  <a:pt x="1914716" y="127904"/>
                  <a:pt x="1927952" y="135257"/>
                </a:cubicBezTo>
                <a:cubicBezTo>
                  <a:pt x="1953024" y="149186"/>
                  <a:pt x="1964675" y="179325"/>
                  <a:pt x="1983036" y="201359"/>
                </a:cubicBezTo>
                <a:cubicBezTo>
                  <a:pt x="2064878" y="458577"/>
                  <a:pt x="2000205" y="503679"/>
                  <a:pt x="2093205" y="410679"/>
                </a:cubicBezTo>
                <a:cubicBezTo>
                  <a:pt x="2115239" y="340906"/>
                  <a:pt x="2138002" y="271359"/>
                  <a:pt x="2159306" y="201359"/>
                </a:cubicBezTo>
                <a:cubicBezTo>
                  <a:pt x="2159431" y="200948"/>
                  <a:pt x="2176049" y="129531"/>
                  <a:pt x="2181340" y="124240"/>
                </a:cubicBezTo>
                <a:cubicBezTo>
                  <a:pt x="2192953" y="112627"/>
                  <a:pt x="2210718" y="109551"/>
                  <a:pt x="2225407" y="102207"/>
                </a:cubicBezTo>
                <a:cubicBezTo>
                  <a:pt x="2240096" y="120568"/>
                  <a:pt x="2247643" y="148558"/>
                  <a:pt x="2269475" y="157291"/>
                </a:cubicBezTo>
                <a:cubicBezTo>
                  <a:pt x="2325026" y="179511"/>
                  <a:pt x="2337180" y="143868"/>
                  <a:pt x="2357610" y="113224"/>
                </a:cubicBezTo>
                <a:cubicBezTo>
                  <a:pt x="2372299" y="124241"/>
                  <a:pt x="2388694" y="133291"/>
                  <a:pt x="2401677" y="146274"/>
                </a:cubicBezTo>
                <a:cubicBezTo>
                  <a:pt x="2421622" y="166219"/>
                  <a:pt x="2440796" y="208402"/>
                  <a:pt x="2467778" y="223392"/>
                </a:cubicBezTo>
                <a:cubicBezTo>
                  <a:pt x="2488081" y="234671"/>
                  <a:pt x="2533879" y="245426"/>
                  <a:pt x="2533879" y="245426"/>
                </a:cubicBezTo>
                <a:cubicBezTo>
                  <a:pt x="2552241" y="230737"/>
                  <a:pt x="2577544" y="221914"/>
                  <a:pt x="2588964" y="201359"/>
                </a:cubicBezTo>
                <a:cubicBezTo>
                  <a:pt x="2688175" y="22780"/>
                  <a:pt x="2583701" y="67236"/>
                  <a:pt x="2677099" y="36106"/>
                </a:cubicBezTo>
                <a:cubicBezTo>
                  <a:pt x="2695460" y="65484"/>
                  <a:pt x="2707686" y="99743"/>
                  <a:pt x="2732183" y="124240"/>
                </a:cubicBezTo>
                <a:cubicBezTo>
                  <a:pt x="2888070" y="280127"/>
                  <a:pt x="2742726" y="73954"/>
                  <a:pt x="2820318" y="190342"/>
                </a:cubicBezTo>
                <a:cubicBezTo>
                  <a:pt x="2821317" y="195335"/>
                  <a:pt x="2823671" y="293393"/>
                  <a:pt x="2875402" y="256443"/>
                </a:cubicBezTo>
                <a:cubicBezTo>
                  <a:pt x="2895448" y="242125"/>
                  <a:pt x="2892421" y="209046"/>
                  <a:pt x="2908453" y="190342"/>
                </a:cubicBezTo>
                <a:cubicBezTo>
                  <a:pt x="2916011" y="181525"/>
                  <a:pt x="2930892" y="184042"/>
                  <a:pt x="2941504" y="179325"/>
                </a:cubicBezTo>
                <a:cubicBezTo>
                  <a:pt x="2964015" y="169320"/>
                  <a:pt x="2985571" y="157291"/>
                  <a:pt x="3007605" y="146274"/>
                </a:cubicBezTo>
                <a:cubicBezTo>
                  <a:pt x="3011277" y="135257"/>
                  <a:pt x="3007840" y="117537"/>
                  <a:pt x="3018622" y="113224"/>
                </a:cubicBezTo>
                <a:cubicBezTo>
                  <a:pt x="3044929" y="102701"/>
                  <a:pt x="3059803" y="121354"/>
                  <a:pt x="3073706" y="1352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0" y="6183868"/>
            <a:ext cx="1307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Comparator</a:t>
            </a:r>
            <a:endParaRPr lang="en-GB" dirty="0"/>
          </a:p>
        </p:txBody>
      </p:sp>
      <p:cxnSp>
        <p:nvCxnSpPr>
          <p:cNvPr id="52" name="Elbow Connector 51"/>
          <p:cNvCxnSpPr/>
          <p:nvPr/>
        </p:nvCxnSpPr>
        <p:spPr>
          <a:xfrm flipV="1">
            <a:off x="1524000" y="5867400"/>
            <a:ext cx="2514600" cy="545068"/>
          </a:xfrm>
          <a:prstGeom prst="bentConnector3">
            <a:avLst>
              <a:gd name="adj1" fmla="val 898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 flipV="1">
            <a:off x="3810000" y="2895600"/>
            <a:ext cx="609600" cy="3048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3810000" y="18288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3810000" y="3810000"/>
            <a:ext cx="2286000" cy="914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0" y="5105400"/>
            <a:ext cx="1119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Threshold</a:t>
            </a:r>
            <a:endParaRPr lang="en-GB" dirty="0"/>
          </a:p>
        </p:txBody>
      </p:sp>
      <p:sp>
        <p:nvSpPr>
          <p:cNvPr id="19" name="Freeform 18"/>
          <p:cNvSpPr/>
          <p:nvPr/>
        </p:nvSpPr>
        <p:spPr>
          <a:xfrm flipV="1">
            <a:off x="4191000" y="4724400"/>
            <a:ext cx="2286000" cy="8382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4191000" y="2667000"/>
            <a:ext cx="609600" cy="2286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 flipV="1">
            <a:off x="4191000" y="19812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4572000" y="3810000"/>
            <a:ext cx="2286000" cy="914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4284060" y="6133306"/>
            <a:ext cx="533400" cy="158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27"/>
          <p:cNvSpPr/>
          <p:nvPr/>
        </p:nvSpPr>
        <p:spPr>
          <a:xfrm flipV="1">
            <a:off x="4572000" y="2895600"/>
            <a:ext cx="609600" cy="3048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4572000" y="18288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Freeform 33"/>
          <p:cNvSpPr/>
          <p:nvPr/>
        </p:nvSpPr>
        <p:spPr>
          <a:xfrm flipV="1">
            <a:off x="4953000" y="4724400"/>
            <a:ext cx="2286000" cy="8382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 34"/>
          <p:cNvSpPr/>
          <p:nvPr/>
        </p:nvSpPr>
        <p:spPr>
          <a:xfrm>
            <a:off x="4953000" y="2667000"/>
            <a:ext cx="609600" cy="2286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 35"/>
          <p:cNvSpPr/>
          <p:nvPr/>
        </p:nvSpPr>
        <p:spPr>
          <a:xfrm flipV="1">
            <a:off x="4953000" y="19812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>
            <a:off x="5334000" y="3810000"/>
            <a:ext cx="2286000" cy="914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reeform 41"/>
          <p:cNvSpPr/>
          <p:nvPr/>
        </p:nvSpPr>
        <p:spPr>
          <a:xfrm flipV="1">
            <a:off x="5334000" y="2895600"/>
            <a:ext cx="609600" cy="3048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Freeform 42"/>
          <p:cNvSpPr/>
          <p:nvPr/>
        </p:nvSpPr>
        <p:spPr>
          <a:xfrm>
            <a:off x="5334000" y="18288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Freeform 52"/>
          <p:cNvSpPr/>
          <p:nvPr/>
        </p:nvSpPr>
        <p:spPr>
          <a:xfrm flipV="1">
            <a:off x="5715000" y="4724400"/>
            <a:ext cx="2286000" cy="8382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 53"/>
          <p:cNvSpPr/>
          <p:nvPr/>
        </p:nvSpPr>
        <p:spPr>
          <a:xfrm>
            <a:off x="5715000" y="2667000"/>
            <a:ext cx="609600" cy="2286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 54"/>
          <p:cNvSpPr/>
          <p:nvPr/>
        </p:nvSpPr>
        <p:spPr>
          <a:xfrm flipV="1">
            <a:off x="5715000" y="19812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Freeform 55"/>
          <p:cNvSpPr/>
          <p:nvPr/>
        </p:nvSpPr>
        <p:spPr>
          <a:xfrm>
            <a:off x="6096000" y="3810000"/>
            <a:ext cx="2286000" cy="914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Freeform 58"/>
          <p:cNvSpPr/>
          <p:nvPr/>
        </p:nvSpPr>
        <p:spPr>
          <a:xfrm flipV="1">
            <a:off x="6096000" y="2895600"/>
            <a:ext cx="609600" cy="3048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Freeform 59"/>
          <p:cNvSpPr/>
          <p:nvPr/>
        </p:nvSpPr>
        <p:spPr>
          <a:xfrm>
            <a:off x="6096000" y="18288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7620000" y="5715000"/>
            <a:ext cx="639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etc…</a:t>
            </a:r>
            <a:endParaRPr lang="en-GB" dirty="0"/>
          </a:p>
        </p:txBody>
      </p:sp>
      <p:sp>
        <p:nvSpPr>
          <p:cNvPr id="63" name="Freeform 62"/>
          <p:cNvSpPr/>
          <p:nvPr/>
        </p:nvSpPr>
        <p:spPr>
          <a:xfrm flipV="1">
            <a:off x="6477000" y="4724400"/>
            <a:ext cx="2286000" cy="8382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Freeform 63"/>
          <p:cNvSpPr/>
          <p:nvPr/>
        </p:nvSpPr>
        <p:spPr>
          <a:xfrm>
            <a:off x="6477000" y="2667000"/>
            <a:ext cx="609600" cy="2286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Freeform 64"/>
          <p:cNvSpPr/>
          <p:nvPr/>
        </p:nvSpPr>
        <p:spPr>
          <a:xfrm flipV="1">
            <a:off x="6477000" y="19812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Freeform 65"/>
          <p:cNvSpPr/>
          <p:nvPr/>
        </p:nvSpPr>
        <p:spPr>
          <a:xfrm>
            <a:off x="6858000" y="3810000"/>
            <a:ext cx="2286000" cy="914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Freeform 67"/>
          <p:cNvSpPr/>
          <p:nvPr/>
        </p:nvSpPr>
        <p:spPr>
          <a:xfrm flipV="1">
            <a:off x="6858000" y="2895600"/>
            <a:ext cx="609600" cy="3048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Freeform 68"/>
          <p:cNvSpPr/>
          <p:nvPr/>
        </p:nvSpPr>
        <p:spPr>
          <a:xfrm>
            <a:off x="6858000" y="18288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Freeform 69"/>
          <p:cNvSpPr/>
          <p:nvPr/>
        </p:nvSpPr>
        <p:spPr>
          <a:xfrm flipV="1">
            <a:off x="7239000" y="4724400"/>
            <a:ext cx="2286000" cy="8382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Freeform 70"/>
          <p:cNvSpPr/>
          <p:nvPr/>
        </p:nvSpPr>
        <p:spPr>
          <a:xfrm>
            <a:off x="7239000" y="2667000"/>
            <a:ext cx="609600" cy="2286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Freeform 71"/>
          <p:cNvSpPr/>
          <p:nvPr/>
        </p:nvSpPr>
        <p:spPr>
          <a:xfrm flipV="1">
            <a:off x="7239000" y="19812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Freeform 72"/>
          <p:cNvSpPr/>
          <p:nvPr/>
        </p:nvSpPr>
        <p:spPr>
          <a:xfrm>
            <a:off x="7620000" y="3810000"/>
            <a:ext cx="2286000" cy="914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Freeform 74"/>
          <p:cNvSpPr/>
          <p:nvPr/>
        </p:nvSpPr>
        <p:spPr>
          <a:xfrm flipV="1">
            <a:off x="7620000" y="2895600"/>
            <a:ext cx="609600" cy="3048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Freeform 75"/>
          <p:cNvSpPr/>
          <p:nvPr/>
        </p:nvSpPr>
        <p:spPr>
          <a:xfrm>
            <a:off x="7620000" y="18288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1" name="Straight Connector 80"/>
          <p:cNvCxnSpPr/>
          <p:nvPr/>
        </p:nvCxnSpPr>
        <p:spPr>
          <a:xfrm>
            <a:off x="3810000" y="5867400"/>
            <a:ext cx="381000" cy="1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3923506" y="6145117"/>
            <a:ext cx="5334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>
            <a:off x="3522060" y="6133306"/>
            <a:ext cx="5334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572000" y="5867400"/>
            <a:ext cx="381000" cy="1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191000" y="6400800"/>
            <a:ext cx="3810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>
            <a:off x="5047648" y="6133306"/>
            <a:ext cx="533400" cy="158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>
            <a:off x="4687094" y="6145117"/>
            <a:ext cx="5334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5335588" y="5867400"/>
            <a:ext cx="381000" cy="1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4954588" y="6400800"/>
            <a:ext cx="3810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5400000">
            <a:off x="5809648" y="6121495"/>
            <a:ext cx="533400" cy="158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5400000">
            <a:off x="5449094" y="6133306"/>
            <a:ext cx="5334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6097588" y="5855589"/>
            <a:ext cx="381000" cy="1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5716588" y="6388989"/>
            <a:ext cx="3810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5400000">
            <a:off x="6571648" y="6121495"/>
            <a:ext cx="533400" cy="158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>
            <a:off x="6211094" y="6133306"/>
            <a:ext cx="5334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859588" y="5855589"/>
            <a:ext cx="381000" cy="1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6478588" y="6388989"/>
            <a:ext cx="3810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smtClean="0"/>
              <a:t>Signals</a:t>
            </a:r>
            <a:endParaRPr lang="en-GB" dirty="0"/>
          </a:p>
        </p:txBody>
      </p:sp>
      <p:sp>
        <p:nvSpPr>
          <p:cNvPr id="5" name="Freeform 4"/>
          <p:cNvSpPr/>
          <p:nvPr/>
        </p:nvSpPr>
        <p:spPr>
          <a:xfrm>
            <a:off x="1524000" y="1905000"/>
            <a:ext cx="3073706" cy="304800"/>
          </a:xfrm>
          <a:custGeom>
            <a:avLst/>
            <a:gdLst>
              <a:gd name="connsiteX0" fmla="*/ 0 w 3073706"/>
              <a:gd name="connsiteY0" fmla="*/ 157291 h 503679"/>
              <a:gd name="connsiteX1" fmla="*/ 33051 w 3073706"/>
              <a:gd name="connsiteY1" fmla="*/ 124240 h 503679"/>
              <a:gd name="connsiteX2" fmla="*/ 121185 w 3073706"/>
              <a:gd name="connsiteY2" fmla="*/ 25089 h 503679"/>
              <a:gd name="connsiteX3" fmla="*/ 154236 w 3073706"/>
              <a:gd name="connsiteY3" fmla="*/ 113224 h 503679"/>
              <a:gd name="connsiteX4" fmla="*/ 198304 w 3073706"/>
              <a:gd name="connsiteY4" fmla="*/ 102207 h 503679"/>
              <a:gd name="connsiteX5" fmla="*/ 242371 w 3073706"/>
              <a:gd name="connsiteY5" fmla="*/ 113224 h 503679"/>
              <a:gd name="connsiteX6" fmla="*/ 308472 w 3073706"/>
              <a:gd name="connsiteY6" fmla="*/ 135257 h 503679"/>
              <a:gd name="connsiteX7" fmla="*/ 363557 w 3073706"/>
              <a:gd name="connsiteY7" fmla="*/ 146274 h 503679"/>
              <a:gd name="connsiteX8" fmla="*/ 440675 w 3073706"/>
              <a:gd name="connsiteY8" fmla="*/ 124240 h 503679"/>
              <a:gd name="connsiteX9" fmla="*/ 550843 w 3073706"/>
              <a:gd name="connsiteY9" fmla="*/ 36106 h 503679"/>
              <a:gd name="connsiteX10" fmla="*/ 594911 w 3073706"/>
              <a:gd name="connsiteY10" fmla="*/ 58139 h 503679"/>
              <a:gd name="connsiteX11" fmla="*/ 672029 w 3073706"/>
              <a:gd name="connsiteY11" fmla="*/ 157291 h 503679"/>
              <a:gd name="connsiteX12" fmla="*/ 716096 w 3073706"/>
              <a:gd name="connsiteY12" fmla="*/ 168308 h 503679"/>
              <a:gd name="connsiteX13" fmla="*/ 727113 w 3073706"/>
              <a:gd name="connsiteY13" fmla="*/ 124240 h 503679"/>
              <a:gd name="connsiteX14" fmla="*/ 782198 w 3073706"/>
              <a:gd name="connsiteY14" fmla="*/ 58139 h 503679"/>
              <a:gd name="connsiteX15" fmla="*/ 837282 w 3073706"/>
              <a:gd name="connsiteY15" fmla="*/ 91190 h 503679"/>
              <a:gd name="connsiteX16" fmla="*/ 925417 w 3073706"/>
              <a:gd name="connsiteY16" fmla="*/ 135257 h 503679"/>
              <a:gd name="connsiteX17" fmla="*/ 969484 w 3073706"/>
              <a:gd name="connsiteY17" fmla="*/ 113224 h 503679"/>
              <a:gd name="connsiteX18" fmla="*/ 1024569 w 3073706"/>
              <a:gd name="connsiteY18" fmla="*/ 179325 h 503679"/>
              <a:gd name="connsiteX19" fmla="*/ 1057619 w 3073706"/>
              <a:gd name="connsiteY19" fmla="*/ 190342 h 503679"/>
              <a:gd name="connsiteX20" fmla="*/ 1123720 w 3073706"/>
              <a:gd name="connsiteY20" fmla="*/ 124240 h 503679"/>
              <a:gd name="connsiteX21" fmla="*/ 1167788 w 3073706"/>
              <a:gd name="connsiteY21" fmla="*/ 135257 h 503679"/>
              <a:gd name="connsiteX22" fmla="*/ 1200838 w 3073706"/>
              <a:gd name="connsiteY22" fmla="*/ 124240 h 503679"/>
              <a:gd name="connsiteX23" fmla="*/ 1277957 w 3073706"/>
              <a:gd name="connsiteY23" fmla="*/ 190342 h 503679"/>
              <a:gd name="connsiteX24" fmla="*/ 1322024 w 3073706"/>
              <a:gd name="connsiteY24" fmla="*/ 102207 h 503679"/>
              <a:gd name="connsiteX25" fmla="*/ 1355075 w 3073706"/>
              <a:gd name="connsiteY25" fmla="*/ 91190 h 503679"/>
              <a:gd name="connsiteX26" fmla="*/ 1377108 w 3073706"/>
              <a:gd name="connsiteY26" fmla="*/ 135257 h 503679"/>
              <a:gd name="connsiteX27" fmla="*/ 1410159 w 3073706"/>
              <a:gd name="connsiteY27" fmla="*/ 157291 h 503679"/>
              <a:gd name="connsiteX28" fmla="*/ 1432193 w 3073706"/>
              <a:gd name="connsiteY28" fmla="*/ 124240 h 503679"/>
              <a:gd name="connsiteX29" fmla="*/ 1509311 w 3073706"/>
              <a:gd name="connsiteY29" fmla="*/ 190342 h 503679"/>
              <a:gd name="connsiteX30" fmla="*/ 1542361 w 3073706"/>
              <a:gd name="connsiteY30" fmla="*/ 212375 h 503679"/>
              <a:gd name="connsiteX31" fmla="*/ 1575412 w 3073706"/>
              <a:gd name="connsiteY31" fmla="*/ 190342 h 503679"/>
              <a:gd name="connsiteX32" fmla="*/ 1619479 w 3073706"/>
              <a:gd name="connsiteY32" fmla="*/ 179325 h 503679"/>
              <a:gd name="connsiteX33" fmla="*/ 1685581 w 3073706"/>
              <a:gd name="connsiteY33" fmla="*/ 91190 h 503679"/>
              <a:gd name="connsiteX34" fmla="*/ 1740665 w 3073706"/>
              <a:gd name="connsiteY34" fmla="*/ 102207 h 503679"/>
              <a:gd name="connsiteX35" fmla="*/ 1773716 w 3073706"/>
              <a:gd name="connsiteY35" fmla="*/ 69156 h 503679"/>
              <a:gd name="connsiteX36" fmla="*/ 1817783 w 3073706"/>
              <a:gd name="connsiteY36" fmla="*/ 58139 h 503679"/>
              <a:gd name="connsiteX37" fmla="*/ 1883884 w 3073706"/>
              <a:gd name="connsiteY37" fmla="*/ 146274 h 503679"/>
              <a:gd name="connsiteX38" fmla="*/ 1927952 w 3073706"/>
              <a:gd name="connsiteY38" fmla="*/ 135257 h 503679"/>
              <a:gd name="connsiteX39" fmla="*/ 1983036 w 3073706"/>
              <a:gd name="connsiteY39" fmla="*/ 201359 h 503679"/>
              <a:gd name="connsiteX40" fmla="*/ 2093205 w 3073706"/>
              <a:gd name="connsiteY40" fmla="*/ 410679 h 503679"/>
              <a:gd name="connsiteX41" fmla="*/ 2159306 w 3073706"/>
              <a:gd name="connsiteY41" fmla="*/ 201359 h 503679"/>
              <a:gd name="connsiteX42" fmla="*/ 2181340 w 3073706"/>
              <a:gd name="connsiteY42" fmla="*/ 124240 h 503679"/>
              <a:gd name="connsiteX43" fmla="*/ 2225407 w 3073706"/>
              <a:gd name="connsiteY43" fmla="*/ 102207 h 503679"/>
              <a:gd name="connsiteX44" fmla="*/ 2269475 w 3073706"/>
              <a:gd name="connsiteY44" fmla="*/ 157291 h 503679"/>
              <a:gd name="connsiteX45" fmla="*/ 2357610 w 3073706"/>
              <a:gd name="connsiteY45" fmla="*/ 113224 h 503679"/>
              <a:gd name="connsiteX46" fmla="*/ 2401677 w 3073706"/>
              <a:gd name="connsiteY46" fmla="*/ 146274 h 503679"/>
              <a:gd name="connsiteX47" fmla="*/ 2467778 w 3073706"/>
              <a:gd name="connsiteY47" fmla="*/ 223392 h 503679"/>
              <a:gd name="connsiteX48" fmla="*/ 2533879 w 3073706"/>
              <a:gd name="connsiteY48" fmla="*/ 245426 h 503679"/>
              <a:gd name="connsiteX49" fmla="*/ 2588964 w 3073706"/>
              <a:gd name="connsiteY49" fmla="*/ 201359 h 503679"/>
              <a:gd name="connsiteX50" fmla="*/ 2677099 w 3073706"/>
              <a:gd name="connsiteY50" fmla="*/ 36106 h 503679"/>
              <a:gd name="connsiteX51" fmla="*/ 2732183 w 3073706"/>
              <a:gd name="connsiteY51" fmla="*/ 124240 h 503679"/>
              <a:gd name="connsiteX52" fmla="*/ 2820318 w 3073706"/>
              <a:gd name="connsiteY52" fmla="*/ 190342 h 503679"/>
              <a:gd name="connsiteX53" fmla="*/ 2875402 w 3073706"/>
              <a:gd name="connsiteY53" fmla="*/ 256443 h 503679"/>
              <a:gd name="connsiteX54" fmla="*/ 2908453 w 3073706"/>
              <a:gd name="connsiteY54" fmla="*/ 190342 h 503679"/>
              <a:gd name="connsiteX55" fmla="*/ 2941504 w 3073706"/>
              <a:gd name="connsiteY55" fmla="*/ 179325 h 503679"/>
              <a:gd name="connsiteX56" fmla="*/ 3007605 w 3073706"/>
              <a:gd name="connsiteY56" fmla="*/ 146274 h 503679"/>
              <a:gd name="connsiteX57" fmla="*/ 3018622 w 3073706"/>
              <a:gd name="connsiteY57" fmla="*/ 113224 h 503679"/>
              <a:gd name="connsiteX58" fmla="*/ 3073706 w 3073706"/>
              <a:gd name="connsiteY58" fmla="*/ 135257 h 50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073706" h="503679">
                <a:moveTo>
                  <a:pt x="0" y="157291"/>
                </a:moveTo>
                <a:cubicBezTo>
                  <a:pt x="11017" y="146274"/>
                  <a:pt x="24885" y="137509"/>
                  <a:pt x="33051" y="124240"/>
                </a:cubicBezTo>
                <a:cubicBezTo>
                  <a:pt x="104871" y="7533"/>
                  <a:pt x="45920" y="0"/>
                  <a:pt x="121185" y="25089"/>
                </a:cubicBezTo>
                <a:cubicBezTo>
                  <a:pt x="132202" y="54467"/>
                  <a:pt x="132050" y="91038"/>
                  <a:pt x="154236" y="113224"/>
                </a:cubicBezTo>
                <a:cubicBezTo>
                  <a:pt x="164943" y="123931"/>
                  <a:pt x="183163" y="102207"/>
                  <a:pt x="198304" y="102207"/>
                </a:cubicBezTo>
                <a:cubicBezTo>
                  <a:pt x="213445" y="102207"/>
                  <a:pt x="227682" y="109552"/>
                  <a:pt x="242371" y="113224"/>
                </a:cubicBezTo>
                <a:cubicBezTo>
                  <a:pt x="282574" y="193627"/>
                  <a:pt x="238892" y="142988"/>
                  <a:pt x="308472" y="135257"/>
                </a:cubicBezTo>
                <a:cubicBezTo>
                  <a:pt x="327083" y="133189"/>
                  <a:pt x="345195" y="142602"/>
                  <a:pt x="363557" y="146274"/>
                </a:cubicBezTo>
                <a:cubicBezTo>
                  <a:pt x="389263" y="138929"/>
                  <a:pt x="416401" y="135443"/>
                  <a:pt x="440675" y="124240"/>
                </a:cubicBezTo>
                <a:cubicBezTo>
                  <a:pt x="492295" y="100415"/>
                  <a:pt x="512970" y="73979"/>
                  <a:pt x="550843" y="36106"/>
                </a:cubicBezTo>
                <a:cubicBezTo>
                  <a:pt x="565532" y="43450"/>
                  <a:pt x="583298" y="46526"/>
                  <a:pt x="594911" y="58139"/>
                </a:cubicBezTo>
                <a:cubicBezTo>
                  <a:pt x="655381" y="118609"/>
                  <a:pt x="596587" y="110140"/>
                  <a:pt x="672029" y="157291"/>
                </a:cubicBezTo>
                <a:cubicBezTo>
                  <a:pt x="684869" y="165316"/>
                  <a:pt x="701407" y="164636"/>
                  <a:pt x="716096" y="168308"/>
                </a:cubicBezTo>
                <a:cubicBezTo>
                  <a:pt x="719768" y="153619"/>
                  <a:pt x="721148" y="138157"/>
                  <a:pt x="727113" y="124240"/>
                </a:cubicBezTo>
                <a:cubicBezTo>
                  <a:pt x="738616" y="97400"/>
                  <a:pt x="762347" y="77990"/>
                  <a:pt x="782198" y="58139"/>
                </a:cubicBezTo>
                <a:cubicBezTo>
                  <a:pt x="800559" y="69156"/>
                  <a:pt x="816968" y="84419"/>
                  <a:pt x="837282" y="91190"/>
                </a:cubicBezTo>
                <a:cubicBezTo>
                  <a:pt x="932226" y="122838"/>
                  <a:pt x="903358" y="69081"/>
                  <a:pt x="925417" y="135257"/>
                </a:cubicBezTo>
                <a:cubicBezTo>
                  <a:pt x="940106" y="127913"/>
                  <a:pt x="953061" y="113224"/>
                  <a:pt x="969484" y="113224"/>
                </a:cubicBezTo>
                <a:cubicBezTo>
                  <a:pt x="1039845" y="113224"/>
                  <a:pt x="997814" y="145881"/>
                  <a:pt x="1024569" y="179325"/>
                </a:cubicBezTo>
                <a:cubicBezTo>
                  <a:pt x="1031823" y="188393"/>
                  <a:pt x="1046602" y="186670"/>
                  <a:pt x="1057619" y="190342"/>
                </a:cubicBezTo>
                <a:cubicBezTo>
                  <a:pt x="1074071" y="165664"/>
                  <a:pt x="1090925" y="132439"/>
                  <a:pt x="1123720" y="124240"/>
                </a:cubicBezTo>
                <a:lnTo>
                  <a:pt x="1167788" y="135257"/>
                </a:lnTo>
                <a:cubicBezTo>
                  <a:pt x="1178805" y="131585"/>
                  <a:pt x="1189672" y="121050"/>
                  <a:pt x="1200838" y="124240"/>
                </a:cubicBezTo>
                <a:cubicBezTo>
                  <a:pt x="1220624" y="129893"/>
                  <a:pt x="1263102" y="175487"/>
                  <a:pt x="1277957" y="190342"/>
                </a:cubicBezTo>
                <a:cubicBezTo>
                  <a:pt x="1292646" y="160964"/>
                  <a:pt x="1301859" y="128134"/>
                  <a:pt x="1322024" y="102207"/>
                </a:cubicBezTo>
                <a:cubicBezTo>
                  <a:pt x="1329154" y="93040"/>
                  <a:pt x="1345117" y="85215"/>
                  <a:pt x="1355075" y="91190"/>
                </a:cubicBezTo>
                <a:cubicBezTo>
                  <a:pt x="1369157" y="99639"/>
                  <a:pt x="1366594" y="122641"/>
                  <a:pt x="1377108" y="135257"/>
                </a:cubicBezTo>
                <a:cubicBezTo>
                  <a:pt x="1385585" y="145429"/>
                  <a:pt x="1399142" y="149946"/>
                  <a:pt x="1410159" y="157291"/>
                </a:cubicBezTo>
                <a:cubicBezTo>
                  <a:pt x="1417504" y="146274"/>
                  <a:pt x="1418952" y="124240"/>
                  <a:pt x="1432193" y="124240"/>
                </a:cubicBezTo>
                <a:cubicBezTo>
                  <a:pt x="1486188" y="124240"/>
                  <a:pt x="1483093" y="164124"/>
                  <a:pt x="1509311" y="190342"/>
                </a:cubicBezTo>
                <a:cubicBezTo>
                  <a:pt x="1518673" y="199704"/>
                  <a:pt x="1531344" y="205031"/>
                  <a:pt x="1542361" y="212375"/>
                </a:cubicBezTo>
                <a:cubicBezTo>
                  <a:pt x="1553378" y="205031"/>
                  <a:pt x="1563242" y="195558"/>
                  <a:pt x="1575412" y="190342"/>
                </a:cubicBezTo>
                <a:cubicBezTo>
                  <a:pt x="1589329" y="184378"/>
                  <a:pt x="1608225" y="189454"/>
                  <a:pt x="1619479" y="179325"/>
                </a:cubicBezTo>
                <a:cubicBezTo>
                  <a:pt x="1646775" y="154759"/>
                  <a:pt x="1685581" y="91190"/>
                  <a:pt x="1685581" y="91190"/>
                </a:cubicBezTo>
                <a:cubicBezTo>
                  <a:pt x="1703942" y="94862"/>
                  <a:pt x="1722499" y="106749"/>
                  <a:pt x="1740665" y="102207"/>
                </a:cubicBezTo>
                <a:cubicBezTo>
                  <a:pt x="1755780" y="98428"/>
                  <a:pt x="1760188" y="76886"/>
                  <a:pt x="1773716" y="69156"/>
                </a:cubicBezTo>
                <a:cubicBezTo>
                  <a:pt x="1786862" y="61644"/>
                  <a:pt x="1803094" y="61811"/>
                  <a:pt x="1817783" y="58139"/>
                </a:cubicBezTo>
                <a:cubicBezTo>
                  <a:pt x="1839817" y="87517"/>
                  <a:pt x="1853799" y="125215"/>
                  <a:pt x="1883884" y="146274"/>
                </a:cubicBezTo>
                <a:cubicBezTo>
                  <a:pt x="1896288" y="154957"/>
                  <a:pt x="1914716" y="127904"/>
                  <a:pt x="1927952" y="135257"/>
                </a:cubicBezTo>
                <a:cubicBezTo>
                  <a:pt x="1953024" y="149186"/>
                  <a:pt x="1964675" y="179325"/>
                  <a:pt x="1983036" y="201359"/>
                </a:cubicBezTo>
                <a:cubicBezTo>
                  <a:pt x="2064878" y="458577"/>
                  <a:pt x="2000205" y="503679"/>
                  <a:pt x="2093205" y="410679"/>
                </a:cubicBezTo>
                <a:cubicBezTo>
                  <a:pt x="2115239" y="340906"/>
                  <a:pt x="2138002" y="271359"/>
                  <a:pt x="2159306" y="201359"/>
                </a:cubicBezTo>
                <a:cubicBezTo>
                  <a:pt x="2159431" y="200948"/>
                  <a:pt x="2176049" y="129531"/>
                  <a:pt x="2181340" y="124240"/>
                </a:cubicBezTo>
                <a:cubicBezTo>
                  <a:pt x="2192953" y="112627"/>
                  <a:pt x="2210718" y="109551"/>
                  <a:pt x="2225407" y="102207"/>
                </a:cubicBezTo>
                <a:cubicBezTo>
                  <a:pt x="2240096" y="120568"/>
                  <a:pt x="2247643" y="148558"/>
                  <a:pt x="2269475" y="157291"/>
                </a:cubicBezTo>
                <a:cubicBezTo>
                  <a:pt x="2325026" y="179511"/>
                  <a:pt x="2337180" y="143868"/>
                  <a:pt x="2357610" y="113224"/>
                </a:cubicBezTo>
                <a:cubicBezTo>
                  <a:pt x="2372299" y="124241"/>
                  <a:pt x="2388694" y="133291"/>
                  <a:pt x="2401677" y="146274"/>
                </a:cubicBezTo>
                <a:cubicBezTo>
                  <a:pt x="2421622" y="166219"/>
                  <a:pt x="2440796" y="208402"/>
                  <a:pt x="2467778" y="223392"/>
                </a:cubicBezTo>
                <a:cubicBezTo>
                  <a:pt x="2488081" y="234671"/>
                  <a:pt x="2533879" y="245426"/>
                  <a:pt x="2533879" y="245426"/>
                </a:cubicBezTo>
                <a:cubicBezTo>
                  <a:pt x="2552241" y="230737"/>
                  <a:pt x="2577544" y="221914"/>
                  <a:pt x="2588964" y="201359"/>
                </a:cubicBezTo>
                <a:cubicBezTo>
                  <a:pt x="2688175" y="22780"/>
                  <a:pt x="2583701" y="67236"/>
                  <a:pt x="2677099" y="36106"/>
                </a:cubicBezTo>
                <a:cubicBezTo>
                  <a:pt x="2695460" y="65484"/>
                  <a:pt x="2707686" y="99743"/>
                  <a:pt x="2732183" y="124240"/>
                </a:cubicBezTo>
                <a:cubicBezTo>
                  <a:pt x="2888070" y="280127"/>
                  <a:pt x="2742726" y="73954"/>
                  <a:pt x="2820318" y="190342"/>
                </a:cubicBezTo>
                <a:cubicBezTo>
                  <a:pt x="2821317" y="195335"/>
                  <a:pt x="2823671" y="293393"/>
                  <a:pt x="2875402" y="256443"/>
                </a:cubicBezTo>
                <a:cubicBezTo>
                  <a:pt x="2895448" y="242125"/>
                  <a:pt x="2892421" y="209046"/>
                  <a:pt x="2908453" y="190342"/>
                </a:cubicBezTo>
                <a:cubicBezTo>
                  <a:pt x="2916011" y="181525"/>
                  <a:pt x="2930892" y="184042"/>
                  <a:pt x="2941504" y="179325"/>
                </a:cubicBezTo>
                <a:cubicBezTo>
                  <a:pt x="2964015" y="169320"/>
                  <a:pt x="2985571" y="157291"/>
                  <a:pt x="3007605" y="146274"/>
                </a:cubicBezTo>
                <a:cubicBezTo>
                  <a:pt x="3011277" y="135257"/>
                  <a:pt x="3007840" y="117537"/>
                  <a:pt x="3018622" y="113224"/>
                </a:cubicBezTo>
                <a:cubicBezTo>
                  <a:pt x="3044929" y="102701"/>
                  <a:pt x="3059803" y="121354"/>
                  <a:pt x="3073706" y="1352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 36"/>
          <p:cNvSpPr/>
          <p:nvPr/>
        </p:nvSpPr>
        <p:spPr>
          <a:xfrm flipV="1">
            <a:off x="1498294" y="2590800"/>
            <a:ext cx="3073706" cy="457200"/>
          </a:xfrm>
          <a:custGeom>
            <a:avLst/>
            <a:gdLst>
              <a:gd name="connsiteX0" fmla="*/ 0 w 3073706"/>
              <a:gd name="connsiteY0" fmla="*/ 157291 h 503679"/>
              <a:gd name="connsiteX1" fmla="*/ 33051 w 3073706"/>
              <a:gd name="connsiteY1" fmla="*/ 124240 h 503679"/>
              <a:gd name="connsiteX2" fmla="*/ 121185 w 3073706"/>
              <a:gd name="connsiteY2" fmla="*/ 25089 h 503679"/>
              <a:gd name="connsiteX3" fmla="*/ 154236 w 3073706"/>
              <a:gd name="connsiteY3" fmla="*/ 113224 h 503679"/>
              <a:gd name="connsiteX4" fmla="*/ 198304 w 3073706"/>
              <a:gd name="connsiteY4" fmla="*/ 102207 h 503679"/>
              <a:gd name="connsiteX5" fmla="*/ 242371 w 3073706"/>
              <a:gd name="connsiteY5" fmla="*/ 113224 h 503679"/>
              <a:gd name="connsiteX6" fmla="*/ 308472 w 3073706"/>
              <a:gd name="connsiteY6" fmla="*/ 135257 h 503679"/>
              <a:gd name="connsiteX7" fmla="*/ 363557 w 3073706"/>
              <a:gd name="connsiteY7" fmla="*/ 146274 h 503679"/>
              <a:gd name="connsiteX8" fmla="*/ 440675 w 3073706"/>
              <a:gd name="connsiteY8" fmla="*/ 124240 h 503679"/>
              <a:gd name="connsiteX9" fmla="*/ 550843 w 3073706"/>
              <a:gd name="connsiteY9" fmla="*/ 36106 h 503679"/>
              <a:gd name="connsiteX10" fmla="*/ 594911 w 3073706"/>
              <a:gd name="connsiteY10" fmla="*/ 58139 h 503679"/>
              <a:gd name="connsiteX11" fmla="*/ 672029 w 3073706"/>
              <a:gd name="connsiteY11" fmla="*/ 157291 h 503679"/>
              <a:gd name="connsiteX12" fmla="*/ 716096 w 3073706"/>
              <a:gd name="connsiteY12" fmla="*/ 168308 h 503679"/>
              <a:gd name="connsiteX13" fmla="*/ 727113 w 3073706"/>
              <a:gd name="connsiteY13" fmla="*/ 124240 h 503679"/>
              <a:gd name="connsiteX14" fmla="*/ 782198 w 3073706"/>
              <a:gd name="connsiteY14" fmla="*/ 58139 h 503679"/>
              <a:gd name="connsiteX15" fmla="*/ 837282 w 3073706"/>
              <a:gd name="connsiteY15" fmla="*/ 91190 h 503679"/>
              <a:gd name="connsiteX16" fmla="*/ 925417 w 3073706"/>
              <a:gd name="connsiteY16" fmla="*/ 135257 h 503679"/>
              <a:gd name="connsiteX17" fmla="*/ 969484 w 3073706"/>
              <a:gd name="connsiteY17" fmla="*/ 113224 h 503679"/>
              <a:gd name="connsiteX18" fmla="*/ 1024569 w 3073706"/>
              <a:gd name="connsiteY18" fmla="*/ 179325 h 503679"/>
              <a:gd name="connsiteX19" fmla="*/ 1057619 w 3073706"/>
              <a:gd name="connsiteY19" fmla="*/ 190342 h 503679"/>
              <a:gd name="connsiteX20" fmla="*/ 1123720 w 3073706"/>
              <a:gd name="connsiteY20" fmla="*/ 124240 h 503679"/>
              <a:gd name="connsiteX21" fmla="*/ 1167788 w 3073706"/>
              <a:gd name="connsiteY21" fmla="*/ 135257 h 503679"/>
              <a:gd name="connsiteX22" fmla="*/ 1200838 w 3073706"/>
              <a:gd name="connsiteY22" fmla="*/ 124240 h 503679"/>
              <a:gd name="connsiteX23" fmla="*/ 1277957 w 3073706"/>
              <a:gd name="connsiteY23" fmla="*/ 190342 h 503679"/>
              <a:gd name="connsiteX24" fmla="*/ 1322024 w 3073706"/>
              <a:gd name="connsiteY24" fmla="*/ 102207 h 503679"/>
              <a:gd name="connsiteX25" fmla="*/ 1355075 w 3073706"/>
              <a:gd name="connsiteY25" fmla="*/ 91190 h 503679"/>
              <a:gd name="connsiteX26" fmla="*/ 1377108 w 3073706"/>
              <a:gd name="connsiteY26" fmla="*/ 135257 h 503679"/>
              <a:gd name="connsiteX27" fmla="*/ 1410159 w 3073706"/>
              <a:gd name="connsiteY27" fmla="*/ 157291 h 503679"/>
              <a:gd name="connsiteX28" fmla="*/ 1432193 w 3073706"/>
              <a:gd name="connsiteY28" fmla="*/ 124240 h 503679"/>
              <a:gd name="connsiteX29" fmla="*/ 1509311 w 3073706"/>
              <a:gd name="connsiteY29" fmla="*/ 190342 h 503679"/>
              <a:gd name="connsiteX30" fmla="*/ 1542361 w 3073706"/>
              <a:gd name="connsiteY30" fmla="*/ 212375 h 503679"/>
              <a:gd name="connsiteX31" fmla="*/ 1575412 w 3073706"/>
              <a:gd name="connsiteY31" fmla="*/ 190342 h 503679"/>
              <a:gd name="connsiteX32" fmla="*/ 1619479 w 3073706"/>
              <a:gd name="connsiteY32" fmla="*/ 179325 h 503679"/>
              <a:gd name="connsiteX33" fmla="*/ 1685581 w 3073706"/>
              <a:gd name="connsiteY33" fmla="*/ 91190 h 503679"/>
              <a:gd name="connsiteX34" fmla="*/ 1740665 w 3073706"/>
              <a:gd name="connsiteY34" fmla="*/ 102207 h 503679"/>
              <a:gd name="connsiteX35" fmla="*/ 1773716 w 3073706"/>
              <a:gd name="connsiteY35" fmla="*/ 69156 h 503679"/>
              <a:gd name="connsiteX36" fmla="*/ 1817783 w 3073706"/>
              <a:gd name="connsiteY36" fmla="*/ 58139 h 503679"/>
              <a:gd name="connsiteX37" fmla="*/ 1883884 w 3073706"/>
              <a:gd name="connsiteY37" fmla="*/ 146274 h 503679"/>
              <a:gd name="connsiteX38" fmla="*/ 1927952 w 3073706"/>
              <a:gd name="connsiteY38" fmla="*/ 135257 h 503679"/>
              <a:gd name="connsiteX39" fmla="*/ 1983036 w 3073706"/>
              <a:gd name="connsiteY39" fmla="*/ 201359 h 503679"/>
              <a:gd name="connsiteX40" fmla="*/ 2093205 w 3073706"/>
              <a:gd name="connsiteY40" fmla="*/ 410679 h 503679"/>
              <a:gd name="connsiteX41" fmla="*/ 2159306 w 3073706"/>
              <a:gd name="connsiteY41" fmla="*/ 201359 h 503679"/>
              <a:gd name="connsiteX42" fmla="*/ 2181340 w 3073706"/>
              <a:gd name="connsiteY42" fmla="*/ 124240 h 503679"/>
              <a:gd name="connsiteX43" fmla="*/ 2225407 w 3073706"/>
              <a:gd name="connsiteY43" fmla="*/ 102207 h 503679"/>
              <a:gd name="connsiteX44" fmla="*/ 2269475 w 3073706"/>
              <a:gd name="connsiteY44" fmla="*/ 157291 h 503679"/>
              <a:gd name="connsiteX45" fmla="*/ 2357610 w 3073706"/>
              <a:gd name="connsiteY45" fmla="*/ 113224 h 503679"/>
              <a:gd name="connsiteX46" fmla="*/ 2401677 w 3073706"/>
              <a:gd name="connsiteY46" fmla="*/ 146274 h 503679"/>
              <a:gd name="connsiteX47" fmla="*/ 2467778 w 3073706"/>
              <a:gd name="connsiteY47" fmla="*/ 223392 h 503679"/>
              <a:gd name="connsiteX48" fmla="*/ 2533879 w 3073706"/>
              <a:gd name="connsiteY48" fmla="*/ 245426 h 503679"/>
              <a:gd name="connsiteX49" fmla="*/ 2588964 w 3073706"/>
              <a:gd name="connsiteY49" fmla="*/ 201359 h 503679"/>
              <a:gd name="connsiteX50" fmla="*/ 2677099 w 3073706"/>
              <a:gd name="connsiteY50" fmla="*/ 36106 h 503679"/>
              <a:gd name="connsiteX51" fmla="*/ 2732183 w 3073706"/>
              <a:gd name="connsiteY51" fmla="*/ 124240 h 503679"/>
              <a:gd name="connsiteX52" fmla="*/ 2820318 w 3073706"/>
              <a:gd name="connsiteY52" fmla="*/ 190342 h 503679"/>
              <a:gd name="connsiteX53" fmla="*/ 2875402 w 3073706"/>
              <a:gd name="connsiteY53" fmla="*/ 256443 h 503679"/>
              <a:gd name="connsiteX54" fmla="*/ 2908453 w 3073706"/>
              <a:gd name="connsiteY54" fmla="*/ 190342 h 503679"/>
              <a:gd name="connsiteX55" fmla="*/ 2941504 w 3073706"/>
              <a:gd name="connsiteY55" fmla="*/ 179325 h 503679"/>
              <a:gd name="connsiteX56" fmla="*/ 3007605 w 3073706"/>
              <a:gd name="connsiteY56" fmla="*/ 146274 h 503679"/>
              <a:gd name="connsiteX57" fmla="*/ 3018622 w 3073706"/>
              <a:gd name="connsiteY57" fmla="*/ 113224 h 503679"/>
              <a:gd name="connsiteX58" fmla="*/ 3073706 w 3073706"/>
              <a:gd name="connsiteY58" fmla="*/ 135257 h 50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073706" h="503679">
                <a:moveTo>
                  <a:pt x="0" y="157291"/>
                </a:moveTo>
                <a:cubicBezTo>
                  <a:pt x="11017" y="146274"/>
                  <a:pt x="24885" y="137509"/>
                  <a:pt x="33051" y="124240"/>
                </a:cubicBezTo>
                <a:cubicBezTo>
                  <a:pt x="104871" y="7533"/>
                  <a:pt x="45920" y="0"/>
                  <a:pt x="121185" y="25089"/>
                </a:cubicBezTo>
                <a:cubicBezTo>
                  <a:pt x="132202" y="54467"/>
                  <a:pt x="132050" y="91038"/>
                  <a:pt x="154236" y="113224"/>
                </a:cubicBezTo>
                <a:cubicBezTo>
                  <a:pt x="164943" y="123931"/>
                  <a:pt x="183163" y="102207"/>
                  <a:pt x="198304" y="102207"/>
                </a:cubicBezTo>
                <a:cubicBezTo>
                  <a:pt x="213445" y="102207"/>
                  <a:pt x="227682" y="109552"/>
                  <a:pt x="242371" y="113224"/>
                </a:cubicBezTo>
                <a:cubicBezTo>
                  <a:pt x="282574" y="193627"/>
                  <a:pt x="238892" y="142988"/>
                  <a:pt x="308472" y="135257"/>
                </a:cubicBezTo>
                <a:cubicBezTo>
                  <a:pt x="327083" y="133189"/>
                  <a:pt x="345195" y="142602"/>
                  <a:pt x="363557" y="146274"/>
                </a:cubicBezTo>
                <a:cubicBezTo>
                  <a:pt x="389263" y="138929"/>
                  <a:pt x="416401" y="135443"/>
                  <a:pt x="440675" y="124240"/>
                </a:cubicBezTo>
                <a:cubicBezTo>
                  <a:pt x="492295" y="100415"/>
                  <a:pt x="512970" y="73979"/>
                  <a:pt x="550843" y="36106"/>
                </a:cubicBezTo>
                <a:cubicBezTo>
                  <a:pt x="565532" y="43450"/>
                  <a:pt x="583298" y="46526"/>
                  <a:pt x="594911" y="58139"/>
                </a:cubicBezTo>
                <a:cubicBezTo>
                  <a:pt x="655381" y="118609"/>
                  <a:pt x="596587" y="110140"/>
                  <a:pt x="672029" y="157291"/>
                </a:cubicBezTo>
                <a:cubicBezTo>
                  <a:pt x="684869" y="165316"/>
                  <a:pt x="701407" y="164636"/>
                  <a:pt x="716096" y="168308"/>
                </a:cubicBezTo>
                <a:cubicBezTo>
                  <a:pt x="719768" y="153619"/>
                  <a:pt x="721148" y="138157"/>
                  <a:pt x="727113" y="124240"/>
                </a:cubicBezTo>
                <a:cubicBezTo>
                  <a:pt x="738616" y="97400"/>
                  <a:pt x="762347" y="77990"/>
                  <a:pt x="782198" y="58139"/>
                </a:cubicBezTo>
                <a:cubicBezTo>
                  <a:pt x="800559" y="69156"/>
                  <a:pt x="816968" y="84419"/>
                  <a:pt x="837282" y="91190"/>
                </a:cubicBezTo>
                <a:cubicBezTo>
                  <a:pt x="932226" y="122838"/>
                  <a:pt x="903358" y="69081"/>
                  <a:pt x="925417" y="135257"/>
                </a:cubicBezTo>
                <a:cubicBezTo>
                  <a:pt x="940106" y="127913"/>
                  <a:pt x="953061" y="113224"/>
                  <a:pt x="969484" y="113224"/>
                </a:cubicBezTo>
                <a:cubicBezTo>
                  <a:pt x="1039845" y="113224"/>
                  <a:pt x="997814" y="145881"/>
                  <a:pt x="1024569" y="179325"/>
                </a:cubicBezTo>
                <a:cubicBezTo>
                  <a:pt x="1031823" y="188393"/>
                  <a:pt x="1046602" y="186670"/>
                  <a:pt x="1057619" y="190342"/>
                </a:cubicBezTo>
                <a:cubicBezTo>
                  <a:pt x="1074071" y="165664"/>
                  <a:pt x="1090925" y="132439"/>
                  <a:pt x="1123720" y="124240"/>
                </a:cubicBezTo>
                <a:lnTo>
                  <a:pt x="1167788" y="135257"/>
                </a:lnTo>
                <a:cubicBezTo>
                  <a:pt x="1178805" y="131585"/>
                  <a:pt x="1189672" y="121050"/>
                  <a:pt x="1200838" y="124240"/>
                </a:cubicBezTo>
                <a:cubicBezTo>
                  <a:pt x="1220624" y="129893"/>
                  <a:pt x="1263102" y="175487"/>
                  <a:pt x="1277957" y="190342"/>
                </a:cubicBezTo>
                <a:cubicBezTo>
                  <a:pt x="1292646" y="160964"/>
                  <a:pt x="1301859" y="128134"/>
                  <a:pt x="1322024" y="102207"/>
                </a:cubicBezTo>
                <a:cubicBezTo>
                  <a:pt x="1329154" y="93040"/>
                  <a:pt x="1345117" y="85215"/>
                  <a:pt x="1355075" y="91190"/>
                </a:cubicBezTo>
                <a:cubicBezTo>
                  <a:pt x="1369157" y="99639"/>
                  <a:pt x="1366594" y="122641"/>
                  <a:pt x="1377108" y="135257"/>
                </a:cubicBezTo>
                <a:cubicBezTo>
                  <a:pt x="1385585" y="145429"/>
                  <a:pt x="1399142" y="149946"/>
                  <a:pt x="1410159" y="157291"/>
                </a:cubicBezTo>
                <a:cubicBezTo>
                  <a:pt x="1417504" y="146274"/>
                  <a:pt x="1418952" y="124240"/>
                  <a:pt x="1432193" y="124240"/>
                </a:cubicBezTo>
                <a:cubicBezTo>
                  <a:pt x="1486188" y="124240"/>
                  <a:pt x="1483093" y="164124"/>
                  <a:pt x="1509311" y="190342"/>
                </a:cubicBezTo>
                <a:cubicBezTo>
                  <a:pt x="1518673" y="199704"/>
                  <a:pt x="1531344" y="205031"/>
                  <a:pt x="1542361" y="212375"/>
                </a:cubicBezTo>
                <a:cubicBezTo>
                  <a:pt x="1553378" y="205031"/>
                  <a:pt x="1563242" y="195558"/>
                  <a:pt x="1575412" y="190342"/>
                </a:cubicBezTo>
                <a:cubicBezTo>
                  <a:pt x="1589329" y="184378"/>
                  <a:pt x="1608225" y="189454"/>
                  <a:pt x="1619479" y="179325"/>
                </a:cubicBezTo>
                <a:cubicBezTo>
                  <a:pt x="1646775" y="154759"/>
                  <a:pt x="1685581" y="91190"/>
                  <a:pt x="1685581" y="91190"/>
                </a:cubicBezTo>
                <a:cubicBezTo>
                  <a:pt x="1703942" y="94862"/>
                  <a:pt x="1722499" y="106749"/>
                  <a:pt x="1740665" y="102207"/>
                </a:cubicBezTo>
                <a:cubicBezTo>
                  <a:pt x="1755780" y="98428"/>
                  <a:pt x="1760188" y="76886"/>
                  <a:pt x="1773716" y="69156"/>
                </a:cubicBezTo>
                <a:cubicBezTo>
                  <a:pt x="1786862" y="61644"/>
                  <a:pt x="1803094" y="61811"/>
                  <a:pt x="1817783" y="58139"/>
                </a:cubicBezTo>
                <a:cubicBezTo>
                  <a:pt x="1839817" y="87517"/>
                  <a:pt x="1853799" y="125215"/>
                  <a:pt x="1883884" y="146274"/>
                </a:cubicBezTo>
                <a:cubicBezTo>
                  <a:pt x="1896288" y="154957"/>
                  <a:pt x="1914716" y="127904"/>
                  <a:pt x="1927952" y="135257"/>
                </a:cubicBezTo>
                <a:cubicBezTo>
                  <a:pt x="1953024" y="149186"/>
                  <a:pt x="1964675" y="179325"/>
                  <a:pt x="1983036" y="201359"/>
                </a:cubicBezTo>
                <a:cubicBezTo>
                  <a:pt x="2064878" y="458577"/>
                  <a:pt x="2000205" y="503679"/>
                  <a:pt x="2093205" y="410679"/>
                </a:cubicBezTo>
                <a:cubicBezTo>
                  <a:pt x="2115239" y="340906"/>
                  <a:pt x="2138002" y="271359"/>
                  <a:pt x="2159306" y="201359"/>
                </a:cubicBezTo>
                <a:cubicBezTo>
                  <a:pt x="2159431" y="200948"/>
                  <a:pt x="2176049" y="129531"/>
                  <a:pt x="2181340" y="124240"/>
                </a:cubicBezTo>
                <a:cubicBezTo>
                  <a:pt x="2192953" y="112627"/>
                  <a:pt x="2210718" y="109551"/>
                  <a:pt x="2225407" y="102207"/>
                </a:cubicBezTo>
                <a:cubicBezTo>
                  <a:pt x="2240096" y="120568"/>
                  <a:pt x="2247643" y="148558"/>
                  <a:pt x="2269475" y="157291"/>
                </a:cubicBezTo>
                <a:cubicBezTo>
                  <a:pt x="2325026" y="179511"/>
                  <a:pt x="2337180" y="143868"/>
                  <a:pt x="2357610" y="113224"/>
                </a:cubicBezTo>
                <a:cubicBezTo>
                  <a:pt x="2372299" y="124241"/>
                  <a:pt x="2388694" y="133291"/>
                  <a:pt x="2401677" y="146274"/>
                </a:cubicBezTo>
                <a:cubicBezTo>
                  <a:pt x="2421622" y="166219"/>
                  <a:pt x="2440796" y="208402"/>
                  <a:pt x="2467778" y="223392"/>
                </a:cubicBezTo>
                <a:cubicBezTo>
                  <a:pt x="2488081" y="234671"/>
                  <a:pt x="2533879" y="245426"/>
                  <a:pt x="2533879" y="245426"/>
                </a:cubicBezTo>
                <a:cubicBezTo>
                  <a:pt x="2552241" y="230737"/>
                  <a:pt x="2577544" y="221914"/>
                  <a:pt x="2588964" y="201359"/>
                </a:cubicBezTo>
                <a:cubicBezTo>
                  <a:pt x="2688175" y="22780"/>
                  <a:pt x="2583701" y="67236"/>
                  <a:pt x="2677099" y="36106"/>
                </a:cubicBezTo>
                <a:cubicBezTo>
                  <a:pt x="2695460" y="65484"/>
                  <a:pt x="2707686" y="99743"/>
                  <a:pt x="2732183" y="124240"/>
                </a:cubicBezTo>
                <a:cubicBezTo>
                  <a:pt x="2888070" y="280127"/>
                  <a:pt x="2742726" y="73954"/>
                  <a:pt x="2820318" y="190342"/>
                </a:cubicBezTo>
                <a:cubicBezTo>
                  <a:pt x="2821317" y="195335"/>
                  <a:pt x="2823671" y="293393"/>
                  <a:pt x="2875402" y="256443"/>
                </a:cubicBezTo>
                <a:cubicBezTo>
                  <a:pt x="2895448" y="242125"/>
                  <a:pt x="2892421" y="209046"/>
                  <a:pt x="2908453" y="190342"/>
                </a:cubicBezTo>
                <a:cubicBezTo>
                  <a:pt x="2916011" y="181525"/>
                  <a:pt x="2930892" y="184042"/>
                  <a:pt x="2941504" y="179325"/>
                </a:cubicBezTo>
                <a:cubicBezTo>
                  <a:pt x="2964015" y="169320"/>
                  <a:pt x="2985571" y="157291"/>
                  <a:pt x="3007605" y="146274"/>
                </a:cubicBezTo>
                <a:cubicBezTo>
                  <a:pt x="3011277" y="135257"/>
                  <a:pt x="3007840" y="117537"/>
                  <a:pt x="3018622" y="113224"/>
                </a:cubicBezTo>
                <a:cubicBezTo>
                  <a:pt x="3044929" y="102701"/>
                  <a:pt x="3059803" y="121354"/>
                  <a:pt x="3073706" y="1352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8" name="Straight Connector 37"/>
          <p:cNvCxnSpPr/>
          <p:nvPr/>
        </p:nvCxnSpPr>
        <p:spPr>
          <a:xfrm>
            <a:off x="1447800" y="5257800"/>
            <a:ext cx="30480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0" y="1828800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Diode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0" y="2667000"/>
            <a:ext cx="1286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Preamp out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0" y="4495800"/>
            <a:ext cx="1213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Shaper out</a:t>
            </a:r>
            <a:endParaRPr lang="en-GB" dirty="0"/>
          </a:p>
        </p:txBody>
      </p:sp>
      <p:sp>
        <p:nvSpPr>
          <p:cNvPr id="48" name="Freeform 47"/>
          <p:cNvSpPr/>
          <p:nvPr/>
        </p:nvSpPr>
        <p:spPr>
          <a:xfrm>
            <a:off x="1524000" y="4343400"/>
            <a:ext cx="3073706" cy="1295400"/>
          </a:xfrm>
          <a:custGeom>
            <a:avLst/>
            <a:gdLst>
              <a:gd name="connsiteX0" fmla="*/ 0 w 3073706"/>
              <a:gd name="connsiteY0" fmla="*/ 157291 h 503679"/>
              <a:gd name="connsiteX1" fmla="*/ 33051 w 3073706"/>
              <a:gd name="connsiteY1" fmla="*/ 124240 h 503679"/>
              <a:gd name="connsiteX2" fmla="*/ 121185 w 3073706"/>
              <a:gd name="connsiteY2" fmla="*/ 25089 h 503679"/>
              <a:gd name="connsiteX3" fmla="*/ 154236 w 3073706"/>
              <a:gd name="connsiteY3" fmla="*/ 113224 h 503679"/>
              <a:gd name="connsiteX4" fmla="*/ 198304 w 3073706"/>
              <a:gd name="connsiteY4" fmla="*/ 102207 h 503679"/>
              <a:gd name="connsiteX5" fmla="*/ 242371 w 3073706"/>
              <a:gd name="connsiteY5" fmla="*/ 113224 h 503679"/>
              <a:gd name="connsiteX6" fmla="*/ 308472 w 3073706"/>
              <a:gd name="connsiteY6" fmla="*/ 135257 h 503679"/>
              <a:gd name="connsiteX7" fmla="*/ 363557 w 3073706"/>
              <a:gd name="connsiteY7" fmla="*/ 146274 h 503679"/>
              <a:gd name="connsiteX8" fmla="*/ 440675 w 3073706"/>
              <a:gd name="connsiteY8" fmla="*/ 124240 h 503679"/>
              <a:gd name="connsiteX9" fmla="*/ 550843 w 3073706"/>
              <a:gd name="connsiteY9" fmla="*/ 36106 h 503679"/>
              <a:gd name="connsiteX10" fmla="*/ 594911 w 3073706"/>
              <a:gd name="connsiteY10" fmla="*/ 58139 h 503679"/>
              <a:gd name="connsiteX11" fmla="*/ 672029 w 3073706"/>
              <a:gd name="connsiteY11" fmla="*/ 157291 h 503679"/>
              <a:gd name="connsiteX12" fmla="*/ 716096 w 3073706"/>
              <a:gd name="connsiteY12" fmla="*/ 168308 h 503679"/>
              <a:gd name="connsiteX13" fmla="*/ 727113 w 3073706"/>
              <a:gd name="connsiteY13" fmla="*/ 124240 h 503679"/>
              <a:gd name="connsiteX14" fmla="*/ 782198 w 3073706"/>
              <a:gd name="connsiteY14" fmla="*/ 58139 h 503679"/>
              <a:gd name="connsiteX15" fmla="*/ 837282 w 3073706"/>
              <a:gd name="connsiteY15" fmla="*/ 91190 h 503679"/>
              <a:gd name="connsiteX16" fmla="*/ 925417 w 3073706"/>
              <a:gd name="connsiteY16" fmla="*/ 135257 h 503679"/>
              <a:gd name="connsiteX17" fmla="*/ 969484 w 3073706"/>
              <a:gd name="connsiteY17" fmla="*/ 113224 h 503679"/>
              <a:gd name="connsiteX18" fmla="*/ 1024569 w 3073706"/>
              <a:gd name="connsiteY18" fmla="*/ 179325 h 503679"/>
              <a:gd name="connsiteX19" fmla="*/ 1057619 w 3073706"/>
              <a:gd name="connsiteY19" fmla="*/ 190342 h 503679"/>
              <a:gd name="connsiteX20" fmla="*/ 1123720 w 3073706"/>
              <a:gd name="connsiteY20" fmla="*/ 124240 h 503679"/>
              <a:gd name="connsiteX21" fmla="*/ 1167788 w 3073706"/>
              <a:gd name="connsiteY21" fmla="*/ 135257 h 503679"/>
              <a:gd name="connsiteX22" fmla="*/ 1200838 w 3073706"/>
              <a:gd name="connsiteY22" fmla="*/ 124240 h 503679"/>
              <a:gd name="connsiteX23" fmla="*/ 1277957 w 3073706"/>
              <a:gd name="connsiteY23" fmla="*/ 190342 h 503679"/>
              <a:gd name="connsiteX24" fmla="*/ 1322024 w 3073706"/>
              <a:gd name="connsiteY24" fmla="*/ 102207 h 503679"/>
              <a:gd name="connsiteX25" fmla="*/ 1355075 w 3073706"/>
              <a:gd name="connsiteY25" fmla="*/ 91190 h 503679"/>
              <a:gd name="connsiteX26" fmla="*/ 1377108 w 3073706"/>
              <a:gd name="connsiteY26" fmla="*/ 135257 h 503679"/>
              <a:gd name="connsiteX27" fmla="*/ 1410159 w 3073706"/>
              <a:gd name="connsiteY27" fmla="*/ 157291 h 503679"/>
              <a:gd name="connsiteX28" fmla="*/ 1432193 w 3073706"/>
              <a:gd name="connsiteY28" fmla="*/ 124240 h 503679"/>
              <a:gd name="connsiteX29" fmla="*/ 1509311 w 3073706"/>
              <a:gd name="connsiteY29" fmla="*/ 190342 h 503679"/>
              <a:gd name="connsiteX30" fmla="*/ 1542361 w 3073706"/>
              <a:gd name="connsiteY30" fmla="*/ 212375 h 503679"/>
              <a:gd name="connsiteX31" fmla="*/ 1575412 w 3073706"/>
              <a:gd name="connsiteY31" fmla="*/ 190342 h 503679"/>
              <a:gd name="connsiteX32" fmla="*/ 1619479 w 3073706"/>
              <a:gd name="connsiteY32" fmla="*/ 179325 h 503679"/>
              <a:gd name="connsiteX33" fmla="*/ 1685581 w 3073706"/>
              <a:gd name="connsiteY33" fmla="*/ 91190 h 503679"/>
              <a:gd name="connsiteX34" fmla="*/ 1740665 w 3073706"/>
              <a:gd name="connsiteY34" fmla="*/ 102207 h 503679"/>
              <a:gd name="connsiteX35" fmla="*/ 1773716 w 3073706"/>
              <a:gd name="connsiteY35" fmla="*/ 69156 h 503679"/>
              <a:gd name="connsiteX36" fmla="*/ 1817783 w 3073706"/>
              <a:gd name="connsiteY36" fmla="*/ 58139 h 503679"/>
              <a:gd name="connsiteX37" fmla="*/ 1883884 w 3073706"/>
              <a:gd name="connsiteY37" fmla="*/ 146274 h 503679"/>
              <a:gd name="connsiteX38" fmla="*/ 1927952 w 3073706"/>
              <a:gd name="connsiteY38" fmla="*/ 135257 h 503679"/>
              <a:gd name="connsiteX39" fmla="*/ 1983036 w 3073706"/>
              <a:gd name="connsiteY39" fmla="*/ 201359 h 503679"/>
              <a:gd name="connsiteX40" fmla="*/ 2093205 w 3073706"/>
              <a:gd name="connsiteY40" fmla="*/ 410679 h 503679"/>
              <a:gd name="connsiteX41" fmla="*/ 2159306 w 3073706"/>
              <a:gd name="connsiteY41" fmla="*/ 201359 h 503679"/>
              <a:gd name="connsiteX42" fmla="*/ 2181340 w 3073706"/>
              <a:gd name="connsiteY42" fmla="*/ 124240 h 503679"/>
              <a:gd name="connsiteX43" fmla="*/ 2225407 w 3073706"/>
              <a:gd name="connsiteY43" fmla="*/ 102207 h 503679"/>
              <a:gd name="connsiteX44" fmla="*/ 2269475 w 3073706"/>
              <a:gd name="connsiteY44" fmla="*/ 157291 h 503679"/>
              <a:gd name="connsiteX45" fmla="*/ 2357610 w 3073706"/>
              <a:gd name="connsiteY45" fmla="*/ 113224 h 503679"/>
              <a:gd name="connsiteX46" fmla="*/ 2401677 w 3073706"/>
              <a:gd name="connsiteY46" fmla="*/ 146274 h 503679"/>
              <a:gd name="connsiteX47" fmla="*/ 2467778 w 3073706"/>
              <a:gd name="connsiteY47" fmla="*/ 223392 h 503679"/>
              <a:gd name="connsiteX48" fmla="*/ 2533879 w 3073706"/>
              <a:gd name="connsiteY48" fmla="*/ 245426 h 503679"/>
              <a:gd name="connsiteX49" fmla="*/ 2588964 w 3073706"/>
              <a:gd name="connsiteY49" fmla="*/ 201359 h 503679"/>
              <a:gd name="connsiteX50" fmla="*/ 2677099 w 3073706"/>
              <a:gd name="connsiteY50" fmla="*/ 36106 h 503679"/>
              <a:gd name="connsiteX51" fmla="*/ 2732183 w 3073706"/>
              <a:gd name="connsiteY51" fmla="*/ 124240 h 503679"/>
              <a:gd name="connsiteX52" fmla="*/ 2820318 w 3073706"/>
              <a:gd name="connsiteY52" fmla="*/ 190342 h 503679"/>
              <a:gd name="connsiteX53" fmla="*/ 2875402 w 3073706"/>
              <a:gd name="connsiteY53" fmla="*/ 256443 h 503679"/>
              <a:gd name="connsiteX54" fmla="*/ 2908453 w 3073706"/>
              <a:gd name="connsiteY54" fmla="*/ 190342 h 503679"/>
              <a:gd name="connsiteX55" fmla="*/ 2941504 w 3073706"/>
              <a:gd name="connsiteY55" fmla="*/ 179325 h 503679"/>
              <a:gd name="connsiteX56" fmla="*/ 3007605 w 3073706"/>
              <a:gd name="connsiteY56" fmla="*/ 146274 h 503679"/>
              <a:gd name="connsiteX57" fmla="*/ 3018622 w 3073706"/>
              <a:gd name="connsiteY57" fmla="*/ 113224 h 503679"/>
              <a:gd name="connsiteX58" fmla="*/ 3073706 w 3073706"/>
              <a:gd name="connsiteY58" fmla="*/ 135257 h 503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073706" h="503679">
                <a:moveTo>
                  <a:pt x="0" y="157291"/>
                </a:moveTo>
                <a:cubicBezTo>
                  <a:pt x="11017" y="146274"/>
                  <a:pt x="24885" y="137509"/>
                  <a:pt x="33051" y="124240"/>
                </a:cubicBezTo>
                <a:cubicBezTo>
                  <a:pt x="104871" y="7533"/>
                  <a:pt x="45920" y="0"/>
                  <a:pt x="121185" y="25089"/>
                </a:cubicBezTo>
                <a:cubicBezTo>
                  <a:pt x="132202" y="54467"/>
                  <a:pt x="132050" y="91038"/>
                  <a:pt x="154236" y="113224"/>
                </a:cubicBezTo>
                <a:cubicBezTo>
                  <a:pt x="164943" y="123931"/>
                  <a:pt x="183163" y="102207"/>
                  <a:pt x="198304" y="102207"/>
                </a:cubicBezTo>
                <a:cubicBezTo>
                  <a:pt x="213445" y="102207"/>
                  <a:pt x="227682" y="109552"/>
                  <a:pt x="242371" y="113224"/>
                </a:cubicBezTo>
                <a:cubicBezTo>
                  <a:pt x="282574" y="193627"/>
                  <a:pt x="238892" y="142988"/>
                  <a:pt x="308472" y="135257"/>
                </a:cubicBezTo>
                <a:cubicBezTo>
                  <a:pt x="327083" y="133189"/>
                  <a:pt x="345195" y="142602"/>
                  <a:pt x="363557" y="146274"/>
                </a:cubicBezTo>
                <a:cubicBezTo>
                  <a:pt x="389263" y="138929"/>
                  <a:pt x="416401" y="135443"/>
                  <a:pt x="440675" y="124240"/>
                </a:cubicBezTo>
                <a:cubicBezTo>
                  <a:pt x="492295" y="100415"/>
                  <a:pt x="512970" y="73979"/>
                  <a:pt x="550843" y="36106"/>
                </a:cubicBezTo>
                <a:cubicBezTo>
                  <a:pt x="565532" y="43450"/>
                  <a:pt x="583298" y="46526"/>
                  <a:pt x="594911" y="58139"/>
                </a:cubicBezTo>
                <a:cubicBezTo>
                  <a:pt x="655381" y="118609"/>
                  <a:pt x="596587" y="110140"/>
                  <a:pt x="672029" y="157291"/>
                </a:cubicBezTo>
                <a:cubicBezTo>
                  <a:pt x="684869" y="165316"/>
                  <a:pt x="701407" y="164636"/>
                  <a:pt x="716096" y="168308"/>
                </a:cubicBezTo>
                <a:cubicBezTo>
                  <a:pt x="719768" y="153619"/>
                  <a:pt x="721148" y="138157"/>
                  <a:pt x="727113" y="124240"/>
                </a:cubicBezTo>
                <a:cubicBezTo>
                  <a:pt x="738616" y="97400"/>
                  <a:pt x="762347" y="77990"/>
                  <a:pt x="782198" y="58139"/>
                </a:cubicBezTo>
                <a:cubicBezTo>
                  <a:pt x="800559" y="69156"/>
                  <a:pt x="816968" y="84419"/>
                  <a:pt x="837282" y="91190"/>
                </a:cubicBezTo>
                <a:cubicBezTo>
                  <a:pt x="932226" y="122838"/>
                  <a:pt x="903358" y="69081"/>
                  <a:pt x="925417" y="135257"/>
                </a:cubicBezTo>
                <a:cubicBezTo>
                  <a:pt x="940106" y="127913"/>
                  <a:pt x="953061" y="113224"/>
                  <a:pt x="969484" y="113224"/>
                </a:cubicBezTo>
                <a:cubicBezTo>
                  <a:pt x="1039845" y="113224"/>
                  <a:pt x="997814" y="145881"/>
                  <a:pt x="1024569" y="179325"/>
                </a:cubicBezTo>
                <a:cubicBezTo>
                  <a:pt x="1031823" y="188393"/>
                  <a:pt x="1046602" y="186670"/>
                  <a:pt x="1057619" y="190342"/>
                </a:cubicBezTo>
                <a:cubicBezTo>
                  <a:pt x="1074071" y="165664"/>
                  <a:pt x="1090925" y="132439"/>
                  <a:pt x="1123720" y="124240"/>
                </a:cubicBezTo>
                <a:lnTo>
                  <a:pt x="1167788" y="135257"/>
                </a:lnTo>
                <a:cubicBezTo>
                  <a:pt x="1178805" y="131585"/>
                  <a:pt x="1189672" y="121050"/>
                  <a:pt x="1200838" y="124240"/>
                </a:cubicBezTo>
                <a:cubicBezTo>
                  <a:pt x="1220624" y="129893"/>
                  <a:pt x="1263102" y="175487"/>
                  <a:pt x="1277957" y="190342"/>
                </a:cubicBezTo>
                <a:cubicBezTo>
                  <a:pt x="1292646" y="160964"/>
                  <a:pt x="1301859" y="128134"/>
                  <a:pt x="1322024" y="102207"/>
                </a:cubicBezTo>
                <a:cubicBezTo>
                  <a:pt x="1329154" y="93040"/>
                  <a:pt x="1345117" y="85215"/>
                  <a:pt x="1355075" y="91190"/>
                </a:cubicBezTo>
                <a:cubicBezTo>
                  <a:pt x="1369157" y="99639"/>
                  <a:pt x="1366594" y="122641"/>
                  <a:pt x="1377108" y="135257"/>
                </a:cubicBezTo>
                <a:cubicBezTo>
                  <a:pt x="1385585" y="145429"/>
                  <a:pt x="1399142" y="149946"/>
                  <a:pt x="1410159" y="157291"/>
                </a:cubicBezTo>
                <a:cubicBezTo>
                  <a:pt x="1417504" y="146274"/>
                  <a:pt x="1418952" y="124240"/>
                  <a:pt x="1432193" y="124240"/>
                </a:cubicBezTo>
                <a:cubicBezTo>
                  <a:pt x="1486188" y="124240"/>
                  <a:pt x="1483093" y="164124"/>
                  <a:pt x="1509311" y="190342"/>
                </a:cubicBezTo>
                <a:cubicBezTo>
                  <a:pt x="1518673" y="199704"/>
                  <a:pt x="1531344" y="205031"/>
                  <a:pt x="1542361" y="212375"/>
                </a:cubicBezTo>
                <a:cubicBezTo>
                  <a:pt x="1553378" y="205031"/>
                  <a:pt x="1563242" y="195558"/>
                  <a:pt x="1575412" y="190342"/>
                </a:cubicBezTo>
                <a:cubicBezTo>
                  <a:pt x="1589329" y="184378"/>
                  <a:pt x="1608225" y="189454"/>
                  <a:pt x="1619479" y="179325"/>
                </a:cubicBezTo>
                <a:cubicBezTo>
                  <a:pt x="1646775" y="154759"/>
                  <a:pt x="1685581" y="91190"/>
                  <a:pt x="1685581" y="91190"/>
                </a:cubicBezTo>
                <a:cubicBezTo>
                  <a:pt x="1703942" y="94862"/>
                  <a:pt x="1722499" y="106749"/>
                  <a:pt x="1740665" y="102207"/>
                </a:cubicBezTo>
                <a:cubicBezTo>
                  <a:pt x="1755780" y="98428"/>
                  <a:pt x="1760188" y="76886"/>
                  <a:pt x="1773716" y="69156"/>
                </a:cubicBezTo>
                <a:cubicBezTo>
                  <a:pt x="1786862" y="61644"/>
                  <a:pt x="1803094" y="61811"/>
                  <a:pt x="1817783" y="58139"/>
                </a:cubicBezTo>
                <a:cubicBezTo>
                  <a:pt x="1839817" y="87517"/>
                  <a:pt x="1853799" y="125215"/>
                  <a:pt x="1883884" y="146274"/>
                </a:cubicBezTo>
                <a:cubicBezTo>
                  <a:pt x="1896288" y="154957"/>
                  <a:pt x="1914716" y="127904"/>
                  <a:pt x="1927952" y="135257"/>
                </a:cubicBezTo>
                <a:cubicBezTo>
                  <a:pt x="1953024" y="149186"/>
                  <a:pt x="1964675" y="179325"/>
                  <a:pt x="1983036" y="201359"/>
                </a:cubicBezTo>
                <a:cubicBezTo>
                  <a:pt x="2064878" y="458577"/>
                  <a:pt x="2000205" y="503679"/>
                  <a:pt x="2093205" y="410679"/>
                </a:cubicBezTo>
                <a:cubicBezTo>
                  <a:pt x="2115239" y="340906"/>
                  <a:pt x="2138002" y="271359"/>
                  <a:pt x="2159306" y="201359"/>
                </a:cubicBezTo>
                <a:cubicBezTo>
                  <a:pt x="2159431" y="200948"/>
                  <a:pt x="2176049" y="129531"/>
                  <a:pt x="2181340" y="124240"/>
                </a:cubicBezTo>
                <a:cubicBezTo>
                  <a:pt x="2192953" y="112627"/>
                  <a:pt x="2210718" y="109551"/>
                  <a:pt x="2225407" y="102207"/>
                </a:cubicBezTo>
                <a:cubicBezTo>
                  <a:pt x="2240096" y="120568"/>
                  <a:pt x="2247643" y="148558"/>
                  <a:pt x="2269475" y="157291"/>
                </a:cubicBezTo>
                <a:cubicBezTo>
                  <a:pt x="2325026" y="179511"/>
                  <a:pt x="2337180" y="143868"/>
                  <a:pt x="2357610" y="113224"/>
                </a:cubicBezTo>
                <a:cubicBezTo>
                  <a:pt x="2372299" y="124241"/>
                  <a:pt x="2388694" y="133291"/>
                  <a:pt x="2401677" y="146274"/>
                </a:cubicBezTo>
                <a:cubicBezTo>
                  <a:pt x="2421622" y="166219"/>
                  <a:pt x="2440796" y="208402"/>
                  <a:pt x="2467778" y="223392"/>
                </a:cubicBezTo>
                <a:cubicBezTo>
                  <a:pt x="2488081" y="234671"/>
                  <a:pt x="2533879" y="245426"/>
                  <a:pt x="2533879" y="245426"/>
                </a:cubicBezTo>
                <a:cubicBezTo>
                  <a:pt x="2552241" y="230737"/>
                  <a:pt x="2577544" y="221914"/>
                  <a:pt x="2588964" y="201359"/>
                </a:cubicBezTo>
                <a:cubicBezTo>
                  <a:pt x="2688175" y="22780"/>
                  <a:pt x="2583701" y="67236"/>
                  <a:pt x="2677099" y="36106"/>
                </a:cubicBezTo>
                <a:cubicBezTo>
                  <a:pt x="2695460" y="65484"/>
                  <a:pt x="2707686" y="99743"/>
                  <a:pt x="2732183" y="124240"/>
                </a:cubicBezTo>
                <a:cubicBezTo>
                  <a:pt x="2888070" y="280127"/>
                  <a:pt x="2742726" y="73954"/>
                  <a:pt x="2820318" y="190342"/>
                </a:cubicBezTo>
                <a:cubicBezTo>
                  <a:pt x="2821317" y="195335"/>
                  <a:pt x="2823671" y="293393"/>
                  <a:pt x="2875402" y="256443"/>
                </a:cubicBezTo>
                <a:cubicBezTo>
                  <a:pt x="2895448" y="242125"/>
                  <a:pt x="2892421" y="209046"/>
                  <a:pt x="2908453" y="190342"/>
                </a:cubicBezTo>
                <a:cubicBezTo>
                  <a:pt x="2916011" y="181525"/>
                  <a:pt x="2930892" y="184042"/>
                  <a:pt x="2941504" y="179325"/>
                </a:cubicBezTo>
                <a:cubicBezTo>
                  <a:pt x="2964015" y="169320"/>
                  <a:pt x="2985571" y="157291"/>
                  <a:pt x="3007605" y="146274"/>
                </a:cubicBezTo>
                <a:cubicBezTo>
                  <a:pt x="3011277" y="135257"/>
                  <a:pt x="3007840" y="117537"/>
                  <a:pt x="3018622" y="113224"/>
                </a:cubicBezTo>
                <a:cubicBezTo>
                  <a:pt x="3044929" y="102701"/>
                  <a:pt x="3059803" y="121354"/>
                  <a:pt x="3073706" y="13525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0" y="6183868"/>
            <a:ext cx="1307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Comparator</a:t>
            </a:r>
            <a:endParaRPr lang="en-GB" dirty="0"/>
          </a:p>
        </p:txBody>
      </p:sp>
      <p:cxnSp>
        <p:nvCxnSpPr>
          <p:cNvPr id="52" name="Elbow Connector 51"/>
          <p:cNvCxnSpPr/>
          <p:nvPr/>
        </p:nvCxnSpPr>
        <p:spPr>
          <a:xfrm flipV="1">
            <a:off x="1524000" y="5867400"/>
            <a:ext cx="2514600" cy="545068"/>
          </a:xfrm>
          <a:prstGeom prst="bentConnector3">
            <a:avLst>
              <a:gd name="adj1" fmla="val 898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 flipV="1">
            <a:off x="3810000" y="2895600"/>
            <a:ext cx="609600" cy="3048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3810000" y="18288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3810000" y="3810000"/>
            <a:ext cx="2286000" cy="914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 flipV="1">
            <a:off x="4191000" y="4724400"/>
            <a:ext cx="2286000" cy="8382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4191000" y="2667000"/>
            <a:ext cx="609600" cy="2286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 flipV="1">
            <a:off x="4191000" y="19812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4572000" y="3810000"/>
            <a:ext cx="2286000" cy="914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reeform 27"/>
          <p:cNvSpPr/>
          <p:nvPr/>
        </p:nvSpPr>
        <p:spPr>
          <a:xfrm flipV="1">
            <a:off x="4572000" y="2895600"/>
            <a:ext cx="609600" cy="3048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4572000" y="18288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Freeform 33"/>
          <p:cNvSpPr/>
          <p:nvPr/>
        </p:nvSpPr>
        <p:spPr>
          <a:xfrm flipV="1">
            <a:off x="4953000" y="4724400"/>
            <a:ext cx="2286000" cy="8382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 34"/>
          <p:cNvSpPr/>
          <p:nvPr/>
        </p:nvSpPr>
        <p:spPr>
          <a:xfrm>
            <a:off x="4953000" y="2667000"/>
            <a:ext cx="609600" cy="2286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 35"/>
          <p:cNvSpPr/>
          <p:nvPr/>
        </p:nvSpPr>
        <p:spPr>
          <a:xfrm flipV="1">
            <a:off x="4953000" y="19812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>
            <a:off x="5334000" y="3810000"/>
            <a:ext cx="2286000" cy="914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reeform 41"/>
          <p:cNvSpPr/>
          <p:nvPr/>
        </p:nvSpPr>
        <p:spPr>
          <a:xfrm flipV="1">
            <a:off x="5334000" y="2895600"/>
            <a:ext cx="609600" cy="3048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Freeform 42"/>
          <p:cNvSpPr/>
          <p:nvPr/>
        </p:nvSpPr>
        <p:spPr>
          <a:xfrm>
            <a:off x="5334000" y="18288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Freeform 52"/>
          <p:cNvSpPr/>
          <p:nvPr/>
        </p:nvSpPr>
        <p:spPr>
          <a:xfrm flipV="1">
            <a:off x="5715000" y="4724400"/>
            <a:ext cx="2286000" cy="8382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 53"/>
          <p:cNvSpPr/>
          <p:nvPr/>
        </p:nvSpPr>
        <p:spPr>
          <a:xfrm>
            <a:off x="5715000" y="2667000"/>
            <a:ext cx="609600" cy="2286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 54"/>
          <p:cNvSpPr/>
          <p:nvPr/>
        </p:nvSpPr>
        <p:spPr>
          <a:xfrm flipV="1">
            <a:off x="5715000" y="19812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Freeform 55"/>
          <p:cNvSpPr/>
          <p:nvPr/>
        </p:nvSpPr>
        <p:spPr>
          <a:xfrm>
            <a:off x="6096000" y="3810000"/>
            <a:ext cx="2286000" cy="914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Freeform 58"/>
          <p:cNvSpPr/>
          <p:nvPr/>
        </p:nvSpPr>
        <p:spPr>
          <a:xfrm flipV="1">
            <a:off x="6096000" y="2895600"/>
            <a:ext cx="609600" cy="3048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Freeform 59"/>
          <p:cNvSpPr/>
          <p:nvPr/>
        </p:nvSpPr>
        <p:spPr>
          <a:xfrm>
            <a:off x="6096000" y="18288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Freeform 62"/>
          <p:cNvSpPr/>
          <p:nvPr/>
        </p:nvSpPr>
        <p:spPr>
          <a:xfrm flipV="1">
            <a:off x="6477000" y="4724400"/>
            <a:ext cx="2286000" cy="8382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Freeform 63"/>
          <p:cNvSpPr/>
          <p:nvPr/>
        </p:nvSpPr>
        <p:spPr>
          <a:xfrm>
            <a:off x="6477000" y="2667000"/>
            <a:ext cx="609600" cy="2286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Freeform 64"/>
          <p:cNvSpPr/>
          <p:nvPr/>
        </p:nvSpPr>
        <p:spPr>
          <a:xfrm flipV="1">
            <a:off x="6477000" y="19812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Freeform 65"/>
          <p:cNvSpPr/>
          <p:nvPr/>
        </p:nvSpPr>
        <p:spPr>
          <a:xfrm>
            <a:off x="6858000" y="3810000"/>
            <a:ext cx="2286000" cy="914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Freeform 67"/>
          <p:cNvSpPr/>
          <p:nvPr/>
        </p:nvSpPr>
        <p:spPr>
          <a:xfrm flipV="1">
            <a:off x="6858000" y="2895600"/>
            <a:ext cx="609600" cy="3048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Freeform 68"/>
          <p:cNvSpPr/>
          <p:nvPr/>
        </p:nvSpPr>
        <p:spPr>
          <a:xfrm>
            <a:off x="6858000" y="18288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Freeform 69"/>
          <p:cNvSpPr/>
          <p:nvPr/>
        </p:nvSpPr>
        <p:spPr>
          <a:xfrm flipV="1">
            <a:off x="7239000" y="4724400"/>
            <a:ext cx="2286000" cy="8382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Freeform 70"/>
          <p:cNvSpPr/>
          <p:nvPr/>
        </p:nvSpPr>
        <p:spPr>
          <a:xfrm>
            <a:off x="7239000" y="2667000"/>
            <a:ext cx="609600" cy="2286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Freeform 71"/>
          <p:cNvSpPr/>
          <p:nvPr/>
        </p:nvSpPr>
        <p:spPr>
          <a:xfrm flipV="1">
            <a:off x="7239000" y="19812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Freeform 72"/>
          <p:cNvSpPr/>
          <p:nvPr/>
        </p:nvSpPr>
        <p:spPr>
          <a:xfrm>
            <a:off x="7620000" y="3810000"/>
            <a:ext cx="2286000" cy="914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Freeform 74"/>
          <p:cNvSpPr/>
          <p:nvPr/>
        </p:nvSpPr>
        <p:spPr>
          <a:xfrm flipV="1">
            <a:off x="7620000" y="2895600"/>
            <a:ext cx="609600" cy="3048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Freeform 75"/>
          <p:cNvSpPr/>
          <p:nvPr/>
        </p:nvSpPr>
        <p:spPr>
          <a:xfrm>
            <a:off x="7620000" y="1828800"/>
            <a:ext cx="304800" cy="152400"/>
          </a:xfrm>
          <a:custGeom>
            <a:avLst/>
            <a:gdLst>
              <a:gd name="connsiteX0" fmla="*/ 0 w 1013552"/>
              <a:gd name="connsiteY0" fmla="*/ 640814 h 673865"/>
              <a:gd name="connsiteX1" fmla="*/ 88135 w 1013552"/>
              <a:gd name="connsiteY1" fmla="*/ 12853 h 673865"/>
              <a:gd name="connsiteX2" fmla="*/ 451692 w 1013552"/>
              <a:gd name="connsiteY2" fmla="*/ 563696 h 673865"/>
              <a:gd name="connsiteX3" fmla="*/ 1013552 w 1013552"/>
              <a:gd name="connsiteY3" fmla="*/ 673865 h 673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552" h="673865">
                <a:moveTo>
                  <a:pt x="0" y="640814"/>
                </a:moveTo>
                <a:cubicBezTo>
                  <a:pt x="6426" y="333260"/>
                  <a:pt x="12853" y="25706"/>
                  <a:pt x="88135" y="12853"/>
                </a:cubicBezTo>
                <a:cubicBezTo>
                  <a:pt x="163417" y="0"/>
                  <a:pt x="297456" y="453527"/>
                  <a:pt x="451692" y="563696"/>
                </a:cubicBezTo>
                <a:cubicBezTo>
                  <a:pt x="605928" y="673865"/>
                  <a:pt x="809740" y="673865"/>
                  <a:pt x="1013552" y="673865"/>
                </a:cubicBezTo>
              </a:path>
            </a:pathLst>
          </a:cu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4" name="Straight Connector 73"/>
          <p:cNvCxnSpPr/>
          <p:nvPr/>
        </p:nvCxnSpPr>
        <p:spPr>
          <a:xfrm>
            <a:off x="133350" y="6238875"/>
            <a:ext cx="10668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>
            <a:off x="4284060" y="6133306"/>
            <a:ext cx="533400" cy="158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3810000" y="5867400"/>
            <a:ext cx="381000" cy="1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>
            <a:off x="3923506" y="6145117"/>
            <a:ext cx="5334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5400000">
            <a:off x="3522060" y="6133306"/>
            <a:ext cx="5334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572000" y="5867400"/>
            <a:ext cx="381000" cy="1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4191000" y="6400800"/>
            <a:ext cx="3810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>
            <a:off x="5047648" y="6133306"/>
            <a:ext cx="533400" cy="158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4687094" y="6145117"/>
            <a:ext cx="5334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335588" y="5867400"/>
            <a:ext cx="381000" cy="1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4954588" y="6400800"/>
            <a:ext cx="3810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>
            <a:off x="5809648" y="6121495"/>
            <a:ext cx="533400" cy="158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>
            <a:off x="5449094" y="6133306"/>
            <a:ext cx="5334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6097588" y="5855589"/>
            <a:ext cx="381000" cy="1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716588" y="6388989"/>
            <a:ext cx="3810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5400000">
            <a:off x="6571648" y="6121495"/>
            <a:ext cx="533400" cy="158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5400000">
            <a:off x="6211094" y="6133306"/>
            <a:ext cx="5334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6859588" y="5855589"/>
            <a:ext cx="381000" cy="1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6478588" y="6388989"/>
            <a:ext cx="381000" cy="1588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Picture 77" descr="Image047.jpg"/>
          <p:cNvPicPr>
            <a:picLocks noChangeAspect="1"/>
          </p:cNvPicPr>
          <p:nvPr/>
        </p:nvPicPr>
        <p:blipFill>
          <a:blip r:embed="rId2"/>
          <a:srcRect l="22807" t="17105" r="31149" b="25926"/>
          <a:stretch>
            <a:fillRect/>
          </a:stretch>
        </p:blipFill>
        <p:spPr>
          <a:xfrm rot="16200000">
            <a:off x="2243935" y="2674464"/>
            <a:ext cx="3097529" cy="49114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92162"/>
          </a:xfrm>
        </p:spPr>
        <p:txBody>
          <a:bodyPr/>
          <a:lstStyle/>
          <a:p>
            <a:r>
              <a:rPr lang="en-GB" dirty="0" smtClean="0"/>
              <a:t>Comparator Investigations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599"/>
          </a:xfrm>
        </p:spPr>
        <p:txBody>
          <a:bodyPr>
            <a:normAutofit/>
          </a:bodyPr>
          <a:lstStyle/>
          <a:p>
            <a:r>
              <a:rPr lang="en-GB" sz="2000" dirty="0" smtClean="0"/>
              <a:t>Two (related) symptoms were observed</a:t>
            </a:r>
          </a:p>
          <a:p>
            <a:pPr lvl="1"/>
            <a:r>
              <a:rPr lang="en-GB" sz="1600" dirty="0" smtClean="0"/>
              <a:t>Non-</a:t>
            </a:r>
            <a:r>
              <a:rPr lang="en-GB" sz="1600" dirty="0" err="1" smtClean="0"/>
              <a:t>gaussian</a:t>
            </a:r>
            <a:r>
              <a:rPr lang="en-GB" sz="1600" dirty="0" smtClean="0"/>
              <a:t> threshold scans, with steep sides and flat tops</a:t>
            </a:r>
          </a:p>
          <a:p>
            <a:pPr lvl="1"/>
            <a:r>
              <a:rPr lang="en-GB" sz="1600" dirty="0" smtClean="0"/>
              <a:t>Test pixel comparator oscillates for very low thresholds</a:t>
            </a:r>
          </a:p>
          <a:p>
            <a:r>
              <a:rPr lang="en-GB" sz="2000" dirty="0" smtClean="0"/>
              <a:t>Coupling (positive feedback) in the pixel design</a:t>
            </a:r>
          </a:p>
          <a:p>
            <a:pPr lvl="1"/>
            <a:r>
              <a:rPr lang="en-GB" sz="1600" dirty="0" smtClean="0"/>
              <a:t>Not present (or significantly diminished) in old pixel design</a:t>
            </a:r>
          </a:p>
          <a:p>
            <a:pPr lvl="1"/>
            <a:r>
              <a:rPr lang="en-GB" sz="1600" dirty="0" smtClean="0"/>
              <a:t>Dominant in new pixel design causing oscillations</a:t>
            </a:r>
          </a:p>
          <a:p>
            <a:pPr lvl="1"/>
            <a:r>
              <a:rPr lang="en-GB" sz="1600" dirty="0" smtClean="0"/>
              <a:t>Schematic is fundamentally the same, so must be due to layout </a:t>
            </a:r>
            <a:r>
              <a:rPr lang="en-GB" sz="1600" dirty="0" smtClean="0">
                <a:sym typeface="Wingdings" pitchFamily="2" charset="2"/>
              </a:rPr>
              <a:t> parasitic capacitance</a:t>
            </a:r>
          </a:p>
          <a:p>
            <a:r>
              <a:rPr lang="en-GB" sz="2000" dirty="0" smtClean="0">
                <a:sym typeface="Wingdings" pitchFamily="2" charset="2"/>
              </a:rPr>
              <a:t>Full RCX simulation</a:t>
            </a:r>
          </a:p>
          <a:p>
            <a:pPr lvl="1"/>
            <a:r>
              <a:rPr lang="en-GB" sz="1600" dirty="0" smtClean="0">
                <a:sym typeface="Wingdings" pitchFamily="2" charset="2"/>
              </a:rPr>
              <a:t>Fixed a bug (previously caused full pixel RCX to fail)</a:t>
            </a:r>
          </a:p>
          <a:p>
            <a:pPr lvl="1"/>
            <a:r>
              <a:rPr lang="en-GB" sz="1600" dirty="0" smtClean="0"/>
              <a:t>Setting a very low threshold shows oscillations!</a:t>
            </a:r>
          </a:p>
          <a:p>
            <a:pPr lvl="2"/>
            <a:r>
              <a:rPr lang="en-GB" sz="1200" dirty="0" smtClean="0"/>
              <a:t>Good </a:t>
            </a:r>
            <a:r>
              <a:rPr lang="en-GB" sz="1200" dirty="0" smtClean="0">
                <a:sym typeface="Wingdings" pitchFamily="2" charset="2"/>
              </a:rPr>
              <a:t> any fix should be possible to prove in simulation</a:t>
            </a:r>
          </a:p>
          <a:p>
            <a:pPr lvl="2"/>
            <a:r>
              <a:rPr lang="en-GB" sz="1200" dirty="0" smtClean="0">
                <a:sym typeface="Wingdings" pitchFamily="2" charset="2"/>
              </a:rPr>
              <a:t>Previously all RCX simulations had not checked the very low threshold case, which is necessary to cause oscillation</a:t>
            </a:r>
          </a:p>
          <a:p>
            <a:pPr lvl="2"/>
            <a:r>
              <a:rPr lang="en-GB" sz="1200" dirty="0" smtClean="0">
                <a:sym typeface="Wingdings" pitchFamily="2" charset="2"/>
              </a:rPr>
              <a:t>Pixel performs ok at higher thresholds, although some injection can be seen that might have identified a potential problem</a:t>
            </a:r>
          </a:p>
          <a:p>
            <a:pPr lvl="1"/>
            <a:r>
              <a:rPr lang="en-GB" sz="1600" dirty="0" smtClean="0">
                <a:sym typeface="Wingdings" pitchFamily="2" charset="2"/>
              </a:rPr>
              <a:t>Doesn’t actually identify the problem, just confirms that one exists</a:t>
            </a:r>
          </a:p>
          <a:p>
            <a:r>
              <a:rPr lang="en-GB" sz="2000" dirty="0" smtClean="0">
                <a:sym typeface="Wingdings" pitchFamily="2" charset="2"/>
              </a:rPr>
              <a:t>Analysis of circuit and observed behaviour is required to understand what is going on</a:t>
            </a:r>
            <a:endParaRPr lang="en-GB" sz="2000" dirty="0" smtClean="0"/>
          </a:p>
          <a:p>
            <a:endParaRPr lang="en-GB" sz="2000" dirty="0" smtClean="0"/>
          </a:p>
          <a:p>
            <a:pPr lvl="1"/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Comparator Circuit Analysis</a:t>
            </a:r>
            <a:endParaRPr lang="en-GB" dirty="0"/>
          </a:p>
        </p:txBody>
      </p:sp>
      <p:pic>
        <p:nvPicPr>
          <p:cNvPr id="1026" name="Picture 2" descr="Image059"/>
          <p:cNvPicPr>
            <a:picLocks noChangeAspect="1" noChangeArrowheads="1"/>
          </p:cNvPicPr>
          <p:nvPr/>
        </p:nvPicPr>
        <p:blipFill>
          <a:blip r:embed="rId2"/>
          <a:srcRect l="42288" t="3430" r="17714" b="8145"/>
          <a:stretch>
            <a:fillRect/>
          </a:stretch>
        </p:blipFill>
        <p:spPr bwMode="auto">
          <a:xfrm rot="16200000">
            <a:off x="3196349" y="-1672347"/>
            <a:ext cx="2819399" cy="829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4191000"/>
            <a:ext cx="8534400" cy="2514600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/>
              <a:t>Polarity of injection eliminates coupling between certain nodes</a:t>
            </a:r>
          </a:p>
          <a:p>
            <a:r>
              <a:rPr lang="en-GB" sz="2400" dirty="0" smtClean="0"/>
              <a:t>Eventually found that a single parasitic capacitance between comparator output and diode node can cause oscillations at low thresholds</a:t>
            </a:r>
          </a:p>
          <a:p>
            <a:pPr lvl="1"/>
            <a:r>
              <a:rPr lang="en-GB" sz="1600" dirty="0" smtClean="0"/>
              <a:t>RCX extracts 30aF  between these two nets in the 1.1 pixel design (v small!)</a:t>
            </a:r>
          </a:p>
          <a:p>
            <a:pPr lvl="1"/>
            <a:r>
              <a:rPr lang="en-GB" sz="1600" dirty="0" smtClean="0"/>
              <a:t>RCX extracts no parasitics between these two nets in the 1.0 design </a:t>
            </a:r>
          </a:p>
          <a:p>
            <a:pPr lvl="1"/>
            <a:r>
              <a:rPr lang="en-GB" sz="1600" dirty="0" smtClean="0"/>
              <a:t>Schematic simulation (no parasitics) with an additional 30aF between the two critical nodes shows oscillations at low thresholds.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 smtClean="0"/>
              <a:t>Sanity check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257800"/>
          </a:xfrm>
        </p:spPr>
        <p:txBody>
          <a:bodyPr>
            <a:normAutofit/>
          </a:bodyPr>
          <a:lstStyle/>
          <a:p>
            <a:r>
              <a:rPr lang="en-GB" dirty="0" smtClean="0"/>
              <a:t>Can 30</a:t>
            </a:r>
            <a:r>
              <a:rPr lang="en-GB" dirty="0" smtClean="0">
                <a:solidFill>
                  <a:srgbClr val="FF0000"/>
                </a:solidFill>
              </a:rPr>
              <a:t>aF</a:t>
            </a:r>
            <a:r>
              <a:rPr lang="en-GB" dirty="0" smtClean="0"/>
              <a:t> </a:t>
            </a:r>
            <a:r>
              <a:rPr lang="en-GB" i="1" dirty="0" smtClean="0"/>
              <a:t>really</a:t>
            </a:r>
            <a:r>
              <a:rPr lang="en-GB" dirty="0" smtClean="0"/>
              <a:t> matter?</a:t>
            </a:r>
          </a:p>
          <a:p>
            <a:pPr lvl="1"/>
            <a:r>
              <a:rPr lang="en-GB" dirty="0" smtClean="0"/>
              <a:t>Would not normally consider such tiny parasitics!</a:t>
            </a:r>
          </a:p>
          <a:p>
            <a:pPr lvl="1"/>
            <a:r>
              <a:rPr lang="en-GB" dirty="0" smtClean="0"/>
              <a:t>But… diode node is sensitive to induced charge, with a large gain…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sz="2000" dirty="0" smtClean="0"/>
              <a:t>Consider a switching 1.8v signal coupling through a 30aF capacitor…</a:t>
            </a:r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  <a:t>		Q = 30 x10</a:t>
            </a:r>
            <a:r>
              <a:rPr lang="en-GB" sz="2000" baseline="30000" dirty="0" smtClean="0">
                <a:solidFill>
                  <a:schemeClr val="accent4">
                    <a:lumMod val="75000"/>
                  </a:schemeClr>
                </a:solidFill>
              </a:rPr>
              <a:t>-18</a:t>
            </a: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  <a:t>  *  1.8 		= 5.4 x10</a:t>
            </a:r>
            <a:r>
              <a:rPr lang="en-GB" sz="2000" baseline="30000" dirty="0" smtClean="0">
                <a:solidFill>
                  <a:schemeClr val="accent4">
                    <a:lumMod val="75000"/>
                  </a:schemeClr>
                </a:solidFill>
              </a:rPr>
              <a:t>-17</a:t>
            </a: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  <a:t> C</a:t>
            </a:r>
          </a:p>
          <a:p>
            <a:pPr>
              <a:buNone/>
            </a:pP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  <a:t>						= 337 electrons</a:t>
            </a:r>
          </a:p>
          <a:p>
            <a:pPr>
              <a:buNone/>
            </a:pPr>
            <a:r>
              <a:rPr lang="en-GB" sz="2000" dirty="0" smtClean="0"/>
              <a:t>Circuit charge gain is ~140uV/e- so…</a:t>
            </a: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  <a:t>	= 47mV signal                  </a:t>
            </a:r>
          </a:p>
          <a:p>
            <a:pPr>
              <a:buNone/>
            </a:pP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  <a:t>								        </a:t>
            </a:r>
            <a:r>
              <a:rPr lang="en-GB" sz="4000" b="1" dirty="0" smtClean="0">
                <a:solidFill>
                  <a:srgbClr val="FF0000"/>
                </a:solidFill>
              </a:rPr>
              <a:t>!</a:t>
            </a:r>
            <a:endParaRPr lang="en-GB" sz="2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152400"/>
            <a:ext cx="3124200" cy="19812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TPAC1.0 preShape pixel layout</a:t>
            </a:r>
            <a:endParaRPr lang="en-GB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-11017" y="-511367"/>
          <a:ext cx="5883416" cy="7614531"/>
        </p:xfrm>
        <a:graphic>
          <a:graphicData uri="http://schemas.openxmlformats.org/presentationml/2006/ole">
            <p:oleObj spid="_x0000_s2050" name="Acrobat Document" r:id="rId3" imgW="5829076" imgH="7543759" progId="AcroExch.Document.7">
              <p:embed/>
            </p:oleObj>
          </a:graphicData>
        </a:graphic>
      </p:graphicFrame>
      <p:cxnSp>
        <p:nvCxnSpPr>
          <p:cNvPr id="7" name="Straight Connector 6"/>
          <p:cNvCxnSpPr/>
          <p:nvPr/>
        </p:nvCxnSpPr>
        <p:spPr>
          <a:xfrm rot="10800000">
            <a:off x="-990600" y="6335617"/>
            <a:ext cx="7162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3593212" y="3505200"/>
            <a:ext cx="792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4038600" y="1981200"/>
            <a:ext cx="609600" cy="53340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3771900" y="3390900"/>
            <a:ext cx="1752600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1981200" y="5867400"/>
            <a:ext cx="990600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3276600" y="1981200"/>
            <a:ext cx="762000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0800000">
            <a:off x="8001000" y="2971800"/>
            <a:ext cx="762000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052851" y="2787268"/>
            <a:ext cx="2001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Comparator output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6248400" y="3200400"/>
            <a:ext cx="2307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3366FF"/>
                </a:solidFill>
              </a:rPr>
              <a:t>M1 </a:t>
            </a:r>
            <a:r>
              <a:rPr lang="en-GB" b="1" dirty="0" smtClean="0"/>
              <a:t>    </a:t>
            </a:r>
            <a:r>
              <a:rPr lang="en-GB" b="1" dirty="0" smtClean="0">
                <a:solidFill>
                  <a:srgbClr val="00FFFF"/>
                </a:solidFill>
              </a:rPr>
              <a:t>M2</a:t>
            </a:r>
            <a:r>
              <a:rPr lang="en-GB" b="1" dirty="0" smtClean="0"/>
              <a:t>     </a:t>
            </a:r>
            <a:r>
              <a:rPr lang="en-GB" b="1" dirty="0" smtClean="0">
                <a:solidFill>
                  <a:srgbClr val="FF99FF"/>
                </a:solidFill>
              </a:rPr>
              <a:t>M3      </a:t>
            </a:r>
            <a:r>
              <a:rPr lang="en-GB" b="1" dirty="0" smtClean="0">
                <a:solidFill>
                  <a:srgbClr val="FF9933"/>
                </a:solidFill>
              </a:rPr>
              <a:t>M4</a:t>
            </a:r>
            <a:endParaRPr lang="en-GB" b="1" dirty="0">
              <a:solidFill>
                <a:srgbClr val="FF9933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 rot="5400000" flipH="1" flipV="1">
            <a:off x="3527930" y="4892841"/>
            <a:ext cx="457200" cy="457200"/>
          </a:xfrm>
          <a:prstGeom prst="line">
            <a:avLst/>
          </a:prstGeom>
          <a:ln w="5715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2971800" y="4267200"/>
            <a:ext cx="1677988" cy="160020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019801" y="4355068"/>
            <a:ext cx="312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Comparator output bridges diode node only once, on metal 4 with metal 3 shield.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152400"/>
            <a:ext cx="3124200" cy="19812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TPAC1.1 preShape pixel layout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-6429" y="-152400"/>
          <a:ext cx="5873829" cy="7602125"/>
        </p:xfrm>
        <a:graphic>
          <a:graphicData uri="http://schemas.openxmlformats.org/presentationml/2006/ole">
            <p:oleObj spid="_x0000_s3075" name="Acrobat Document" r:id="rId3" imgW="5829076" imgH="7543759" progId="AcroExch.Document.7">
              <p:embed/>
            </p:oleObj>
          </a:graphicData>
        </a:graphic>
      </p:graphicFrame>
      <p:cxnSp>
        <p:nvCxnSpPr>
          <p:cNvPr id="5" name="Straight Connector 4"/>
          <p:cNvCxnSpPr/>
          <p:nvPr/>
        </p:nvCxnSpPr>
        <p:spPr>
          <a:xfrm rot="10800000">
            <a:off x="-990600" y="6335617"/>
            <a:ext cx="7162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-3593212" y="3505200"/>
            <a:ext cx="792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989806" y="2743200"/>
            <a:ext cx="2515394" cy="2897188"/>
            <a:chOff x="989806" y="2743200"/>
            <a:chExt cx="2515394" cy="2897188"/>
          </a:xfrm>
        </p:grpSpPr>
        <p:cxnSp>
          <p:nvCxnSpPr>
            <p:cNvPr id="10" name="Straight Connector 9"/>
            <p:cNvCxnSpPr/>
            <p:nvPr/>
          </p:nvCxnSpPr>
          <p:spPr>
            <a:xfrm rot="10800000">
              <a:off x="1295400" y="2743200"/>
              <a:ext cx="2209800" cy="1588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990600" y="2743200"/>
              <a:ext cx="304800" cy="30480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-38100" y="4076700"/>
              <a:ext cx="2057400" cy="1588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991394" y="5106194"/>
              <a:ext cx="152400" cy="150812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1143000" y="5257800"/>
              <a:ext cx="228600" cy="1588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1371600" y="5257800"/>
              <a:ext cx="152400" cy="15240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1409700" y="5524500"/>
              <a:ext cx="228600" cy="1588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0800000">
              <a:off x="1828800" y="5486400"/>
              <a:ext cx="228600" cy="1588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1676400" y="5486400"/>
              <a:ext cx="152400" cy="15240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0800000">
              <a:off x="1524000" y="5638800"/>
              <a:ext cx="152400" cy="1588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5" name="Straight Connector 34"/>
          <p:cNvCxnSpPr/>
          <p:nvPr/>
        </p:nvCxnSpPr>
        <p:spPr>
          <a:xfrm rot="10800000">
            <a:off x="8001000" y="2971800"/>
            <a:ext cx="762000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052851" y="2787268"/>
            <a:ext cx="2001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Comparator output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6248400" y="3200400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3366FF"/>
                </a:solidFill>
              </a:rPr>
              <a:t>M1 </a:t>
            </a:r>
            <a:r>
              <a:rPr lang="en-GB" b="1" dirty="0" smtClean="0"/>
              <a:t>    </a:t>
            </a:r>
            <a:r>
              <a:rPr lang="en-GB" b="1" dirty="0" smtClean="0">
                <a:solidFill>
                  <a:srgbClr val="00FFFF"/>
                </a:solidFill>
              </a:rPr>
              <a:t>M2</a:t>
            </a:r>
            <a:r>
              <a:rPr lang="en-GB" b="1" dirty="0" smtClean="0"/>
              <a:t>     </a:t>
            </a:r>
            <a:r>
              <a:rPr lang="en-GB" b="1" dirty="0" smtClean="0">
                <a:solidFill>
                  <a:srgbClr val="FF99FF"/>
                </a:solidFill>
              </a:rPr>
              <a:t>M3</a:t>
            </a:r>
            <a:endParaRPr lang="en-GB" b="1" dirty="0">
              <a:solidFill>
                <a:srgbClr val="FF9933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19801" y="4355068"/>
            <a:ext cx="3124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Comparator output was re-routed in v1.1 over SRAMS but crossing diode node twice</a:t>
            </a:r>
          </a:p>
          <a:p>
            <a:endParaRPr lang="en-GB" dirty="0" smtClean="0"/>
          </a:p>
          <a:p>
            <a:r>
              <a:rPr lang="en-GB" dirty="0" smtClean="0"/>
              <a:t>No M2 shield at one crossing creates dominant capacitance between the two nets</a:t>
            </a:r>
          </a:p>
          <a:p>
            <a:endParaRPr lang="en-GB" dirty="0"/>
          </a:p>
        </p:txBody>
      </p:sp>
      <p:sp>
        <p:nvSpPr>
          <p:cNvPr id="39" name="Oval 38"/>
          <p:cNvSpPr/>
          <p:nvPr/>
        </p:nvSpPr>
        <p:spPr>
          <a:xfrm>
            <a:off x="1143000" y="2318132"/>
            <a:ext cx="914400" cy="914400"/>
          </a:xfrm>
          <a:prstGeom prst="ellipse">
            <a:avLst/>
          </a:prstGeom>
          <a:noFill/>
          <a:ln w="76200">
            <a:solidFill>
              <a:srgbClr val="FFFF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-11017" y="-163417"/>
          <a:ext cx="5887640" cy="7608984"/>
        </p:xfrm>
        <a:graphic>
          <a:graphicData uri="http://schemas.openxmlformats.org/presentationml/2006/ole">
            <p:oleObj spid="_x0000_s4099" name="Acrobat Document" r:id="rId3" imgW="5829076" imgH="7543759" progId="AcroExch.Document.7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152400"/>
            <a:ext cx="3124200" cy="19812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TPAC1.2</a:t>
            </a:r>
            <a:r>
              <a:rPr lang="en-GB" dirty="0" smtClean="0"/>
              <a:t> preShape pixel layout</a:t>
            </a:r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 rot="10800000">
            <a:off x="-990600" y="6335617"/>
            <a:ext cx="7162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-3593212" y="3505200"/>
            <a:ext cx="792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989806" y="2743200"/>
            <a:ext cx="2515394" cy="2897188"/>
            <a:chOff x="989806" y="2743200"/>
            <a:chExt cx="2515394" cy="2897188"/>
          </a:xfrm>
        </p:grpSpPr>
        <p:cxnSp>
          <p:nvCxnSpPr>
            <p:cNvPr id="9" name="Straight Connector 8"/>
            <p:cNvCxnSpPr/>
            <p:nvPr/>
          </p:nvCxnSpPr>
          <p:spPr>
            <a:xfrm rot="10800000">
              <a:off x="1295400" y="2743200"/>
              <a:ext cx="2209800" cy="1588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990600" y="2743200"/>
              <a:ext cx="304800" cy="30480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-38100" y="4076700"/>
              <a:ext cx="2057400" cy="1588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991394" y="5106194"/>
              <a:ext cx="152400" cy="150812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0800000">
              <a:off x="1143000" y="5257800"/>
              <a:ext cx="228600" cy="1588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V="1">
              <a:off x="1371600" y="5257800"/>
              <a:ext cx="152400" cy="15240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1409700" y="5524500"/>
              <a:ext cx="228600" cy="1588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1828800" y="5486400"/>
              <a:ext cx="228600" cy="1588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1676400" y="5486400"/>
              <a:ext cx="152400" cy="15240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1524000" y="5638800"/>
              <a:ext cx="152400" cy="1588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/>
          <p:cNvCxnSpPr/>
          <p:nvPr/>
        </p:nvCxnSpPr>
        <p:spPr>
          <a:xfrm rot="10800000">
            <a:off x="8001000" y="2971800"/>
            <a:ext cx="762000" cy="158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52851" y="2787268"/>
            <a:ext cx="2001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Comparator output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6248400" y="3200400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3366FF"/>
                </a:solidFill>
              </a:rPr>
              <a:t>M1 </a:t>
            </a:r>
            <a:r>
              <a:rPr lang="en-GB" b="1" dirty="0" smtClean="0"/>
              <a:t>    </a:t>
            </a:r>
            <a:r>
              <a:rPr lang="en-GB" b="1" dirty="0" smtClean="0">
                <a:solidFill>
                  <a:srgbClr val="00FFFF"/>
                </a:solidFill>
              </a:rPr>
              <a:t>M2</a:t>
            </a:r>
            <a:r>
              <a:rPr lang="en-GB" b="1" dirty="0" smtClean="0"/>
              <a:t>     </a:t>
            </a:r>
            <a:r>
              <a:rPr lang="en-GB" b="1" dirty="0" smtClean="0">
                <a:solidFill>
                  <a:srgbClr val="FF99FF"/>
                </a:solidFill>
              </a:rPr>
              <a:t>M3</a:t>
            </a:r>
            <a:endParaRPr lang="en-GB" b="1" dirty="0">
              <a:solidFill>
                <a:srgbClr val="FF9933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19801" y="4355068"/>
            <a:ext cx="3124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Single mask change (M2)</a:t>
            </a:r>
          </a:p>
          <a:p>
            <a:r>
              <a:rPr lang="en-GB" dirty="0" smtClean="0"/>
              <a:t>Extended shielding (ground)</a:t>
            </a:r>
          </a:p>
          <a:p>
            <a:endParaRPr lang="en-GB" dirty="0" smtClean="0"/>
          </a:p>
          <a:p>
            <a:r>
              <a:rPr lang="en-GB" dirty="0" smtClean="0"/>
              <a:t>RCX tool finds no parasitics between comparator output and diode node  </a:t>
            </a:r>
            <a:r>
              <a:rPr lang="en-GB" dirty="0" smtClean="0">
                <a:sym typeface="Wingdings"/>
              </a:rPr>
              <a:t>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8196549" y="206566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Simulation Summary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524000"/>
          <a:ext cx="8839200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981200"/>
                <a:gridCol w="1066800"/>
                <a:gridCol w="1219200"/>
                <a:gridCol w="1143000"/>
                <a:gridCol w="21336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Design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View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Cpara</a:t>
                      </a:r>
                      <a:r>
                        <a:rPr lang="en-GB" dirty="0" smtClean="0"/>
                        <a:t> </a:t>
                      </a:r>
                      <a:r>
                        <a:rPr lang="en-GB" sz="1600" dirty="0" smtClean="0"/>
                        <a:t>(HIT</a:t>
                      </a:r>
                      <a:r>
                        <a:rPr lang="en-GB" sz="1600" dirty="0" smtClean="0">
                          <a:sym typeface="Wingdings" pitchFamily="2" charset="2"/>
                        </a:rPr>
                        <a:t> DIODE)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Cpara</a:t>
                      </a:r>
                      <a:endParaRPr lang="en-GB" dirty="0" smtClean="0"/>
                    </a:p>
                    <a:p>
                      <a:r>
                        <a:rPr lang="en-GB" sz="1600" dirty="0" smtClean="0"/>
                        <a:t>(DIODE</a:t>
                      </a:r>
                      <a:r>
                        <a:rPr lang="en-GB" sz="1600" dirty="0" smtClean="0">
                          <a:sym typeface="Wingdings" pitchFamily="2" charset="2"/>
                        </a:rPr>
                        <a:t></a:t>
                      </a:r>
                      <a:r>
                        <a:rPr lang="en-GB" sz="1600" baseline="0" dirty="0" smtClean="0">
                          <a:sym typeface="Wingdings" pitchFamily="2" charset="2"/>
                        </a:rPr>
                        <a:t> GND)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Gain</a:t>
                      </a:r>
                    </a:p>
                    <a:p>
                      <a:r>
                        <a:rPr lang="el-GR" sz="1600" dirty="0" smtClean="0">
                          <a:latin typeface="Times New Roman"/>
                          <a:cs typeface="Times New Roman"/>
                        </a:rPr>
                        <a:t>μ</a:t>
                      </a:r>
                      <a:r>
                        <a:rPr lang="en-GB" sz="1600" dirty="0" smtClean="0"/>
                        <a:t>V/e-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Simulation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GB" dirty="0" smtClean="0"/>
                        <a:t>Original</a:t>
                      </a:r>
                      <a:r>
                        <a:rPr lang="en-GB" baseline="0" dirty="0" smtClean="0"/>
                        <a:t> </a:t>
                      </a:r>
                    </a:p>
                    <a:p>
                      <a:r>
                        <a:rPr lang="en-GB" baseline="0" dirty="0" smtClean="0"/>
                        <a:t>1.0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Schematic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14 </a:t>
                      </a:r>
                      <a:r>
                        <a:rPr lang="en-GB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</a:t>
                      </a:r>
                      <a:r>
                        <a:rPr lang="en-GB" sz="14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est</a:t>
                      </a:r>
                      <a:r>
                        <a:rPr lang="en-GB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)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Extracted</a:t>
                      </a:r>
                      <a:r>
                        <a:rPr lang="en-GB" baseline="0" dirty="0" smtClean="0"/>
                        <a:t> (C only)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Extracted (</a:t>
                      </a:r>
                      <a:r>
                        <a:rPr lang="en-GB" dirty="0" err="1" smtClean="0"/>
                        <a:t>sel</a:t>
                      </a:r>
                      <a:r>
                        <a:rPr lang="en-GB" dirty="0" smtClean="0"/>
                        <a:t> RC)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13.3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GB" dirty="0" smtClean="0"/>
                        <a:t>Revision </a:t>
                      </a:r>
                    </a:p>
                    <a:p>
                      <a:r>
                        <a:rPr lang="en-GB" dirty="0" smtClean="0"/>
                        <a:t>1.1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Schematic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14 </a:t>
                      </a:r>
                      <a:r>
                        <a:rPr lang="en-GB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</a:t>
                      </a:r>
                      <a:r>
                        <a:rPr lang="en-GB" sz="14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est</a:t>
                      </a:r>
                      <a:r>
                        <a:rPr lang="en-GB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)</a:t>
                      </a:r>
                      <a:endParaRPr lang="en-GB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Extracted</a:t>
                      </a:r>
                      <a:r>
                        <a:rPr lang="en-GB" baseline="0" dirty="0" smtClean="0"/>
                        <a:t> (C only)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30.25a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Oscillates at low </a:t>
                      </a:r>
                      <a:r>
                        <a:rPr lang="en-GB" dirty="0" err="1" smtClean="0"/>
                        <a:t>Vth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Extracted (</a:t>
                      </a:r>
                      <a:r>
                        <a:rPr lang="en-GB" dirty="0" err="1" smtClean="0"/>
                        <a:t>sel</a:t>
                      </a:r>
                      <a:r>
                        <a:rPr lang="en-GB" dirty="0" smtClean="0"/>
                        <a:t> RC)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27.9a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12.4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Oscillates at low </a:t>
                      </a:r>
                      <a:r>
                        <a:rPr lang="en-GB" dirty="0" err="1" smtClean="0"/>
                        <a:t>Vth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GB" dirty="0" smtClean="0"/>
                        <a:t>Amended</a:t>
                      </a:r>
                    </a:p>
                    <a:p>
                      <a:r>
                        <a:rPr lang="en-GB" dirty="0" smtClean="0"/>
                        <a:t>1.2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Schematic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14 </a:t>
                      </a:r>
                      <a:r>
                        <a:rPr lang="en-GB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</a:t>
                      </a:r>
                      <a:r>
                        <a:rPr lang="en-GB" sz="14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est</a:t>
                      </a:r>
                      <a:r>
                        <a:rPr lang="en-GB" sz="14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)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Extracted</a:t>
                      </a:r>
                      <a:r>
                        <a:rPr lang="en-GB" baseline="0" dirty="0" smtClean="0"/>
                        <a:t> (C only)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Extracted (</a:t>
                      </a:r>
                      <a:r>
                        <a:rPr lang="en-GB" dirty="0" err="1" smtClean="0"/>
                        <a:t>sel</a:t>
                      </a:r>
                      <a:r>
                        <a:rPr lang="en-GB" dirty="0" smtClean="0"/>
                        <a:t> RC)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12.8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Suggested fix adds small additional parasitics to diode node, but acceptable within context of original design</a:t>
            </a:r>
          </a:p>
          <a:p>
            <a:r>
              <a:rPr lang="en-GB" sz="2800" dirty="0" smtClean="0"/>
              <a:t>Unsure of reliability of parasitic extraction tools at this precision (10</a:t>
            </a:r>
            <a:r>
              <a:rPr lang="en-GB" sz="2800" baseline="30000" dirty="0" smtClean="0"/>
              <a:t>-18</a:t>
            </a:r>
            <a:r>
              <a:rPr lang="en-GB" sz="2800" dirty="0" smtClean="0"/>
              <a:t>) </a:t>
            </a:r>
          </a:p>
          <a:p>
            <a:pPr lvl="1"/>
            <a:r>
              <a:rPr lang="en-GB" sz="2400" dirty="0" smtClean="0"/>
              <a:t> what error bars to apply?</a:t>
            </a:r>
          </a:p>
          <a:p>
            <a:r>
              <a:rPr lang="en-GB" sz="2800" dirty="0" smtClean="0"/>
              <a:t>Small injection effects are seen in the v1.0 test pixel </a:t>
            </a:r>
          </a:p>
          <a:p>
            <a:pPr lvl="1"/>
            <a:r>
              <a:rPr lang="en-GB" sz="2400" dirty="0" smtClean="0"/>
              <a:t>which the RCX tool does not predict</a:t>
            </a:r>
          </a:p>
          <a:p>
            <a:pPr lvl="1"/>
            <a:r>
              <a:rPr lang="en-GB" sz="2400" dirty="0" smtClean="0"/>
              <a:t>but the pixel does operate properly</a:t>
            </a:r>
          </a:p>
          <a:p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1256</TotalTime>
  <Words>702</Words>
  <Application>Microsoft Office PowerPoint</Application>
  <PresentationFormat>On-screen Show (4:3)</PresentationFormat>
  <Paragraphs>171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Acrobat Document</vt:lpstr>
      <vt:lpstr>TPAC1.1 Testing  JC/Jan 16th</vt:lpstr>
      <vt:lpstr>Comparator Investigations</vt:lpstr>
      <vt:lpstr>Comparator Circuit Analysis</vt:lpstr>
      <vt:lpstr>Sanity check</vt:lpstr>
      <vt:lpstr>TPAC1.0 preShape pixel layout</vt:lpstr>
      <vt:lpstr>TPAC1.1 preShape pixel layout</vt:lpstr>
      <vt:lpstr>TPAC1.2 preShape pixel layout</vt:lpstr>
      <vt:lpstr>Simulation Summary</vt:lpstr>
      <vt:lpstr>Comments</vt:lpstr>
      <vt:lpstr>Measured Injection</vt:lpstr>
      <vt:lpstr>Mask change costs</vt:lpstr>
      <vt:lpstr>Spare slides</vt:lpstr>
      <vt:lpstr>Signals</vt:lpstr>
      <vt:lpstr>Signals</vt:lpstr>
      <vt:lpstr>Signals</vt:lpstr>
      <vt:lpstr>Signals</vt:lpstr>
      <vt:lpstr>Signals</vt:lpstr>
      <vt:lpstr>Signals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TPAC1.1</dc:title>
  <dc:creator/>
  <cp:lastModifiedBy>Jamie Crooks</cp:lastModifiedBy>
  <cp:revision>158</cp:revision>
  <dcterms:created xsi:type="dcterms:W3CDTF">2006-08-16T00:00:00Z</dcterms:created>
  <dcterms:modified xsi:type="dcterms:W3CDTF">2009-01-16T09:43:42Z</dcterms:modified>
</cp:coreProperties>
</file>